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handoutMasterIdLst>
    <p:handoutMasterId r:id="rId63"/>
  </p:handoutMasterIdLst>
  <p:sldIdLst>
    <p:sldId id="256" r:id="rId2"/>
    <p:sldId id="319" r:id="rId3"/>
    <p:sldId id="320" r:id="rId4"/>
    <p:sldId id="321" r:id="rId5"/>
    <p:sldId id="406" r:id="rId6"/>
    <p:sldId id="347" r:id="rId7"/>
    <p:sldId id="348" r:id="rId8"/>
    <p:sldId id="349" r:id="rId9"/>
    <p:sldId id="350" r:id="rId10"/>
    <p:sldId id="351" r:id="rId11"/>
    <p:sldId id="352" r:id="rId12"/>
    <p:sldId id="353" r:id="rId13"/>
    <p:sldId id="354" r:id="rId14"/>
    <p:sldId id="356" r:id="rId15"/>
    <p:sldId id="357" r:id="rId16"/>
    <p:sldId id="358" r:id="rId17"/>
    <p:sldId id="359" r:id="rId18"/>
    <p:sldId id="360" r:id="rId19"/>
    <p:sldId id="408" r:id="rId20"/>
    <p:sldId id="261" r:id="rId21"/>
    <p:sldId id="409" r:id="rId22"/>
    <p:sldId id="410" r:id="rId23"/>
    <p:sldId id="411" r:id="rId24"/>
    <p:sldId id="412" r:id="rId25"/>
    <p:sldId id="413" r:id="rId26"/>
    <p:sldId id="414" r:id="rId27"/>
    <p:sldId id="415" r:id="rId28"/>
    <p:sldId id="416" r:id="rId29"/>
    <p:sldId id="417" r:id="rId30"/>
    <p:sldId id="418" r:id="rId31"/>
    <p:sldId id="419" r:id="rId32"/>
    <p:sldId id="420" r:id="rId33"/>
    <p:sldId id="421" r:id="rId34"/>
    <p:sldId id="422" r:id="rId35"/>
    <p:sldId id="423" r:id="rId36"/>
    <p:sldId id="424" r:id="rId37"/>
    <p:sldId id="425" r:id="rId38"/>
    <p:sldId id="426" r:id="rId39"/>
    <p:sldId id="427" r:id="rId40"/>
    <p:sldId id="428" r:id="rId41"/>
    <p:sldId id="429" r:id="rId42"/>
    <p:sldId id="430" r:id="rId43"/>
    <p:sldId id="431" r:id="rId44"/>
    <p:sldId id="432" r:id="rId45"/>
    <p:sldId id="433" r:id="rId46"/>
    <p:sldId id="434" r:id="rId47"/>
    <p:sldId id="435" r:id="rId48"/>
    <p:sldId id="437" r:id="rId49"/>
    <p:sldId id="436" r:id="rId50"/>
    <p:sldId id="438" r:id="rId51"/>
    <p:sldId id="439" r:id="rId52"/>
    <p:sldId id="440" r:id="rId53"/>
    <p:sldId id="441" r:id="rId54"/>
    <p:sldId id="442" r:id="rId55"/>
    <p:sldId id="443" r:id="rId56"/>
    <p:sldId id="444" r:id="rId57"/>
    <p:sldId id="445" r:id="rId58"/>
    <p:sldId id="446" r:id="rId59"/>
    <p:sldId id="296" r:id="rId60"/>
    <p:sldId id="346" r:id="rId61"/>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79613A-2C48-4F08-A903-CAFDC186FBAF}" v="2" dt="2024-07-28T11:26:49.32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462" autoAdjust="0"/>
  </p:normalViewPr>
  <p:slideViewPr>
    <p:cSldViewPr snapToGrid="0">
      <p:cViewPr varScale="1">
        <p:scale>
          <a:sx n="73" d="100"/>
          <a:sy n="73" d="100"/>
        </p:scale>
        <p:origin x="1070" y="58"/>
      </p:cViewPr>
      <p:guideLst/>
    </p:cSldViewPr>
  </p:slideViewPr>
  <p:notesTextViewPr>
    <p:cViewPr>
      <p:scale>
        <a:sx n="1" d="1"/>
        <a:sy n="1" d="1"/>
      </p:scale>
      <p:origin x="0" y="0"/>
    </p:cViewPr>
  </p:notesTextViewPr>
  <p:notesViewPr>
    <p:cSldViewPr snapToGrid="0">
      <p:cViewPr varScale="1">
        <p:scale>
          <a:sx n="82" d="100"/>
          <a:sy n="82" d="100"/>
        </p:scale>
        <p:origin x="3156"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Chau [SEHS]" userId="bdf89e84-b0b9-49c4-bac0-82c8cf7178d0" providerId="ADAL" clId="{A679613A-2C48-4F08-A903-CAFDC186FBAF}"/>
    <pc:docChg chg="undo custSel addSld modSld">
      <pc:chgData name="James Chau [SEHS]" userId="bdf89e84-b0b9-49c4-bac0-82c8cf7178d0" providerId="ADAL" clId="{A679613A-2C48-4F08-A903-CAFDC186FBAF}" dt="2024-07-28T11:26:49.313" v="1502" actId="20577"/>
      <pc:docMkLst>
        <pc:docMk/>
      </pc:docMkLst>
      <pc:sldChg chg="modSp mod">
        <pc:chgData name="James Chau [SEHS]" userId="bdf89e84-b0b9-49c4-bac0-82c8cf7178d0" providerId="ADAL" clId="{A679613A-2C48-4F08-A903-CAFDC186FBAF}" dt="2024-07-28T11:25:55.239" v="1487" actId="20577"/>
        <pc:sldMkLst>
          <pc:docMk/>
          <pc:sldMk cId="0" sldId="256"/>
        </pc:sldMkLst>
        <pc:spChg chg="mod">
          <ac:chgData name="James Chau [SEHS]" userId="bdf89e84-b0b9-49c4-bac0-82c8cf7178d0" providerId="ADAL" clId="{A679613A-2C48-4F08-A903-CAFDC186FBAF}" dt="2024-07-28T11:25:55.239" v="1487" actId="20577"/>
          <ac:spMkLst>
            <pc:docMk/>
            <pc:sldMk cId="0" sldId="256"/>
            <ac:spMk id="3" creationId="{8E90C3EA-C9A4-CD25-2080-D5C0D7ACDA80}"/>
          </ac:spMkLst>
        </pc:spChg>
      </pc:sldChg>
      <pc:sldChg chg="modSp mod">
        <pc:chgData name="James Chau [SEHS]" userId="bdf89e84-b0b9-49c4-bac0-82c8cf7178d0" providerId="ADAL" clId="{A679613A-2C48-4F08-A903-CAFDC186FBAF}" dt="2024-07-28T11:26:06.539" v="1497" actId="20577"/>
        <pc:sldMkLst>
          <pc:docMk/>
          <pc:sldMk cId="3187081181" sldId="319"/>
        </pc:sldMkLst>
        <pc:spChg chg="mod">
          <ac:chgData name="James Chau [SEHS]" userId="bdf89e84-b0b9-49c4-bac0-82c8cf7178d0" providerId="ADAL" clId="{A679613A-2C48-4F08-A903-CAFDC186FBAF}" dt="2024-07-28T11:26:06.539" v="1497" actId="20577"/>
          <ac:spMkLst>
            <pc:docMk/>
            <pc:sldMk cId="3187081181" sldId="319"/>
            <ac:spMk id="5" creationId="{4C0EF044-ADF3-4856-AEEE-1121CECFC298}"/>
          </ac:spMkLst>
        </pc:spChg>
      </pc:sldChg>
      <pc:sldChg chg="addSp delSp modSp mod">
        <pc:chgData name="James Chau [SEHS]" userId="bdf89e84-b0b9-49c4-bac0-82c8cf7178d0" providerId="ADAL" clId="{A679613A-2C48-4F08-A903-CAFDC186FBAF}" dt="2024-07-16T10:14:59.224" v="69"/>
        <pc:sldMkLst>
          <pc:docMk/>
          <pc:sldMk cId="3247304467" sldId="438"/>
        </pc:sldMkLst>
        <pc:spChg chg="mod">
          <ac:chgData name="James Chau [SEHS]" userId="bdf89e84-b0b9-49c4-bac0-82c8cf7178d0" providerId="ADAL" clId="{A679613A-2C48-4F08-A903-CAFDC186FBAF}" dt="2024-07-16T10:14:59.224" v="69"/>
          <ac:spMkLst>
            <pc:docMk/>
            <pc:sldMk cId="3247304467" sldId="438"/>
            <ac:spMk id="3" creationId="{A1CA628E-9E3E-B958-1863-BC28269E1908}"/>
          </ac:spMkLst>
        </pc:spChg>
        <pc:picChg chg="add mod">
          <ac:chgData name="James Chau [SEHS]" userId="bdf89e84-b0b9-49c4-bac0-82c8cf7178d0" providerId="ADAL" clId="{A679613A-2C48-4F08-A903-CAFDC186FBAF}" dt="2024-07-16T10:13:41.560" v="56" actId="1037"/>
          <ac:picMkLst>
            <pc:docMk/>
            <pc:sldMk cId="3247304467" sldId="438"/>
            <ac:picMk id="1026" creationId="{818D3968-A1E8-D49E-7A0F-F7A5BAFB226C}"/>
          </ac:picMkLst>
        </pc:picChg>
        <pc:picChg chg="add del mod">
          <ac:chgData name="James Chau [SEHS]" userId="bdf89e84-b0b9-49c4-bac0-82c8cf7178d0" providerId="ADAL" clId="{A679613A-2C48-4F08-A903-CAFDC186FBAF}" dt="2024-07-16T10:12:07.814" v="30" actId="478"/>
          <ac:picMkLst>
            <pc:docMk/>
            <pc:sldMk cId="3247304467" sldId="438"/>
            <ac:picMk id="1028" creationId="{26429A5D-E69B-CA8F-92CE-BF12756D9859}"/>
          </ac:picMkLst>
        </pc:picChg>
        <pc:picChg chg="add mod">
          <ac:chgData name="James Chau [SEHS]" userId="bdf89e84-b0b9-49c4-bac0-82c8cf7178d0" providerId="ADAL" clId="{A679613A-2C48-4F08-A903-CAFDC186FBAF}" dt="2024-07-16T10:13:41.560" v="56" actId="1037"/>
          <ac:picMkLst>
            <pc:docMk/>
            <pc:sldMk cId="3247304467" sldId="438"/>
            <ac:picMk id="1030" creationId="{53A8C0B8-DC3F-7AC2-5975-5581C7BAA091}"/>
          </ac:picMkLst>
        </pc:picChg>
        <pc:picChg chg="add mod">
          <ac:chgData name="James Chau [SEHS]" userId="bdf89e84-b0b9-49c4-bac0-82c8cf7178d0" providerId="ADAL" clId="{A679613A-2C48-4F08-A903-CAFDC186FBAF}" dt="2024-07-16T10:13:41.560" v="56" actId="1037"/>
          <ac:picMkLst>
            <pc:docMk/>
            <pc:sldMk cId="3247304467" sldId="438"/>
            <ac:picMk id="1032" creationId="{65857F3F-A8B7-699F-1C1F-244C771312E8}"/>
          </ac:picMkLst>
        </pc:picChg>
        <pc:picChg chg="add mod">
          <ac:chgData name="James Chau [SEHS]" userId="bdf89e84-b0b9-49c4-bac0-82c8cf7178d0" providerId="ADAL" clId="{A679613A-2C48-4F08-A903-CAFDC186FBAF}" dt="2024-07-16T10:14:22.524" v="59" actId="732"/>
          <ac:picMkLst>
            <pc:docMk/>
            <pc:sldMk cId="3247304467" sldId="438"/>
            <ac:picMk id="1034" creationId="{31500965-ED87-5216-81DF-FA32E4A09853}"/>
          </ac:picMkLst>
        </pc:picChg>
      </pc:sldChg>
      <pc:sldChg chg="addSp modSp new mod">
        <pc:chgData name="James Chau [SEHS]" userId="bdf89e84-b0b9-49c4-bac0-82c8cf7178d0" providerId="ADAL" clId="{A679613A-2C48-4F08-A903-CAFDC186FBAF}" dt="2024-07-16T10:22:22.624" v="393" actId="14100"/>
        <pc:sldMkLst>
          <pc:docMk/>
          <pc:sldMk cId="1640449861" sldId="439"/>
        </pc:sldMkLst>
        <pc:spChg chg="mod">
          <ac:chgData name="James Chau [SEHS]" userId="bdf89e84-b0b9-49c4-bac0-82c8cf7178d0" providerId="ADAL" clId="{A679613A-2C48-4F08-A903-CAFDC186FBAF}" dt="2024-07-16T10:14:33.729" v="61"/>
          <ac:spMkLst>
            <pc:docMk/>
            <pc:sldMk cId="1640449861" sldId="439"/>
            <ac:spMk id="2" creationId="{5DD03C1A-BF0F-8C66-8235-7C6A9CCBBA1A}"/>
          </ac:spMkLst>
        </pc:spChg>
        <pc:spChg chg="mod">
          <ac:chgData name="James Chau [SEHS]" userId="bdf89e84-b0b9-49c4-bac0-82c8cf7178d0" providerId="ADAL" clId="{A679613A-2C48-4F08-A903-CAFDC186FBAF}" dt="2024-07-16T10:20:02.437" v="381" actId="20577"/>
          <ac:spMkLst>
            <pc:docMk/>
            <pc:sldMk cId="1640449861" sldId="439"/>
            <ac:spMk id="3" creationId="{78FDBB8D-B99B-0A1F-AEC0-5B51B379EA40}"/>
          </ac:spMkLst>
        </pc:spChg>
        <pc:picChg chg="add mod">
          <ac:chgData name="James Chau [SEHS]" userId="bdf89e84-b0b9-49c4-bac0-82c8cf7178d0" providerId="ADAL" clId="{A679613A-2C48-4F08-A903-CAFDC186FBAF}" dt="2024-07-16T10:21:23.996" v="386" actId="1076"/>
          <ac:picMkLst>
            <pc:docMk/>
            <pc:sldMk cId="1640449861" sldId="439"/>
            <ac:picMk id="2050" creationId="{74E4F5ED-414B-8614-1EB5-3BB5A023C27D}"/>
          </ac:picMkLst>
        </pc:picChg>
        <pc:picChg chg="add mod">
          <ac:chgData name="James Chau [SEHS]" userId="bdf89e84-b0b9-49c4-bac0-82c8cf7178d0" providerId="ADAL" clId="{A679613A-2C48-4F08-A903-CAFDC186FBAF}" dt="2024-07-16T10:21:51.188" v="390" actId="14100"/>
          <ac:picMkLst>
            <pc:docMk/>
            <pc:sldMk cId="1640449861" sldId="439"/>
            <ac:picMk id="2052" creationId="{308BD01E-6211-217D-F478-ADC449555854}"/>
          </ac:picMkLst>
        </pc:picChg>
        <pc:picChg chg="add mod">
          <ac:chgData name="James Chau [SEHS]" userId="bdf89e84-b0b9-49c4-bac0-82c8cf7178d0" providerId="ADAL" clId="{A679613A-2C48-4F08-A903-CAFDC186FBAF}" dt="2024-07-16T10:22:22.624" v="393" actId="14100"/>
          <ac:picMkLst>
            <pc:docMk/>
            <pc:sldMk cId="1640449861" sldId="439"/>
            <ac:picMk id="2054" creationId="{036C2D16-7A9F-FEFB-DF74-2CDE7DD6EC5F}"/>
          </ac:picMkLst>
        </pc:picChg>
      </pc:sldChg>
      <pc:sldChg chg="addSp delSp modSp new mod">
        <pc:chgData name="James Chau [SEHS]" userId="bdf89e84-b0b9-49c4-bac0-82c8cf7178d0" providerId="ADAL" clId="{A679613A-2C48-4F08-A903-CAFDC186FBAF}" dt="2024-07-16T10:43:00.624" v="1057" actId="1076"/>
        <pc:sldMkLst>
          <pc:docMk/>
          <pc:sldMk cId="796913766" sldId="440"/>
        </pc:sldMkLst>
        <pc:spChg chg="mod">
          <ac:chgData name="James Chau [SEHS]" userId="bdf89e84-b0b9-49c4-bac0-82c8cf7178d0" providerId="ADAL" clId="{A679613A-2C48-4F08-A903-CAFDC186FBAF}" dt="2024-07-16T10:22:42.377" v="395"/>
          <ac:spMkLst>
            <pc:docMk/>
            <pc:sldMk cId="796913766" sldId="440"/>
            <ac:spMk id="2" creationId="{DDD7BC65-A9A0-D040-C6CD-CC6566CDF9FB}"/>
          </ac:spMkLst>
        </pc:spChg>
        <pc:spChg chg="mod">
          <ac:chgData name="James Chau [SEHS]" userId="bdf89e84-b0b9-49c4-bac0-82c8cf7178d0" providerId="ADAL" clId="{A679613A-2C48-4F08-A903-CAFDC186FBAF}" dt="2024-07-16T10:41:31.154" v="1049" actId="20577"/>
          <ac:spMkLst>
            <pc:docMk/>
            <pc:sldMk cId="796913766" sldId="440"/>
            <ac:spMk id="3" creationId="{758C9970-0636-79E8-08C4-8CCEA5065997}"/>
          </ac:spMkLst>
        </pc:spChg>
        <pc:spChg chg="add del">
          <ac:chgData name="James Chau [SEHS]" userId="bdf89e84-b0b9-49c4-bac0-82c8cf7178d0" providerId="ADAL" clId="{A679613A-2C48-4F08-A903-CAFDC186FBAF}" dt="2024-07-16T10:42:21.446" v="1052" actId="478"/>
          <ac:spMkLst>
            <pc:docMk/>
            <pc:sldMk cId="796913766" sldId="440"/>
            <ac:spMk id="4" creationId="{B473092E-6556-9C2A-9B1C-49D88BCEBB69}"/>
          </ac:spMkLst>
        </pc:spChg>
        <pc:spChg chg="add del">
          <ac:chgData name="James Chau [SEHS]" userId="bdf89e84-b0b9-49c4-bac0-82c8cf7178d0" providerId="ADAL" clId="{A679613A-2C48-4F08-A903-CAFDC186FBAF}" dt="2024-07-16T10:42:38.314" v="1054" actId="478"/>
          <ac:spMkLst>
            <pc:docMk/>
            <pc:sldMk cId="796913766" sldId="440"/>
            <ac:spMk id="5" creationId="{64EE3C37-3C1E-5077-D87C-44890AAF62C4}"/>
          </ac:spMkLst>
        </pc:spChg>
        <pc:picChg chg="add mod">
          <ac:chgData name="James Chau [SEHS]" userId="bdf89e84-b0b9-49c4-bac0-82c8cf7178d0" providerId="ADAL" clId="{A679613A-2C48-4F08-A903-CAFDC186FBAF}" dt="2024-07-16T10:43:00.624" v="1057" actId="1076"/>
          <ac:picMkLst>
            <pc:docMk/>
            <pc:sldMk cId="796913766" sldId="440"/>
            <ac:picMk id="7" creationId="{EEBE39A0-ADE6-166A-EA4E-EA04203D8206}"/>
          </ac:picMkLst>
        </pc:picChg>
      </pc:sldChg>
      <pc:sldChg chg="addSp modSp new">
        <pc:chgData name="James Chau [SEHS]" userId="bdf89e84-b0b9-49c4-bac0-82c8cf7178d0" providerId="ADAL" clId="{A679613A-2C48-4F08-A903-CAFDC186FBAF}" dt="2024-07-16T10:30:21.730" v="767" actId="1076"/>
        <pc:sldMkLst>
          <pc:docMk/>
          <pc:sldMk cId="2160472845" sldId="441"/>
        </pc:sldMkLst>
        <pc:picChg chg="add">
          <ac:chgData name="James Chau [SEHS]" userId="bdf89e84-b0b9-49c4-bac0-82c8cf7178d0" providerId="ADAL" clId="{A679613A-2C48-4F08-A903-CAFDC186FBAF}" dt="2024-07-16T10:26:34.171" v="746"/>
          <ac:picMkLst>
            <pc:docMk/>
            <pc:sldMk cId="2160472845" sldId="441"/>
            <ac:picMk id="3074" creationId="{567C12B3-7A5E-5A6C-B780-8586E1B5B394}"/>
          </ac:picMkLst>
        </pc:picChg>
        <pc:picChg chg="add mod">
          <ac:chgData name="James Chau [SEHS]" userId="bdf89e84-b0b9-49c4-bac0-82c8cf7178d0" providerId="ADAL" clId="{A679613A-2C48-4F08-A903-CAFDC186FBAF}" dt="2024-07-16T10:26:57.436" v="751" actId="14100"/>
          <ac:picMkLst>
            <pc:docMk/>
            <pc:sldMk cId="2160472845" sldId="441"/>
            <ac:picMk id="3076" creationId="{E8D0940C-41E2-DBC0-EE01-38ACC02D7448}"/>
          </ac:picMkLst>
        </pc:picChg>
        <pc:picChg chg="add mod">
          <ac:chgData name="James Chau [SEHS]" userId="bdf89e84-b0b9-49c4-bac0-82c8cf7178d0" providerId="ADAL" clId="{A679613A-2C48-4F08-A903-CAFDC186FBAF}" dt="2024-07-16T10:27:17.275" v="754" actId="1076"/>
          <ac:picMkLst>
            <pc:docMk/>
            <pc:sldMk cId="2160472845" sldId="441"/>
            <ac:picMk id="3078" creationId="{341482C9-8190-EACE-9854-EE68F7C361A4}"/>
          </ac:picMkLst>
        </pc:picChg>
        <pc:picChg chg="add mod">
          <ac:chgData name="James Chau [SEHS]" userId="bdf89e84-b0b9-49c4-bac0-82c8cf7178d0" providerId="ADAL" clId="{A679613A-2C48-4F08-A903-CAFDC186FBAF}" dt="2024-07-16T10:29:48.162" v="760" actId="14100"/>
          <ac:picMkLst>
            <pc:docMk/>
            <pc:sldMk cId="2160472845" sldId="441"/>
            <ac:picMk id="3080" creationId="{5534BE1E-3535-EE88-D2E9-46F5A5242687}"/>
          </ac:picMkLst>
        </pc:picChg>
        <pc:picChg chg="add mod">
          <ac:chgData name="James Chau [SEHS]" userId="bdf89e84-b0b9-49c4-bac0-82c8cf7178d0" providerId="ADAL" clId="{A679613A-2C48-4F08-A903-CAFDC186FBAF}" dt="2024-07-16T10:30:13.638" v="765" actId="14100"/>
          <ac:picMkLst>
            <pc:docMk/>
            <pc:sldMk cId="2160472845" sldId="441"/>
            <ac:picMk id="3082" creationId="{AE91D56E-D4D5-AC68-9A9F-BA66281A4894}"/>
          </ac:picMkLst>
        </pc:picChg>
        <pc:picChg chg="add mod">
          <ac:chgData name="James Chau [SEHS]" userId="bdf89e84-b0b9-49c4-bac0-82c8cf7178d0" providerId="ADAL" clId="{A679613A-2C48-4F08-A903-CAFDC186FBAF}" dt="2024-07-16T10:30:21.730" v="767" actId="1076"/>
          <ac:picMkLst>
            <pc:docMk/>
            <pc:sldMk cId="2160472845" sldId="441"/>
            <ac:picMk id="3084" creationId="{E0AEF60F-B944-14A8-BC1A-ED99A8000BEC}"/>
          </ac:picMkLst>
        </pc:picChg>
      </pc:sldChg>
      <pc:sldChg chg="modSp new mod">
        <pc:chgData name="James Chau [SEHS]" userId="bdf89e84-b0b9-49c4-bac0-82c8cf7178d0" providerId="ADAL" clId="{A679613A-2C48-4F08-A903-CAFDC186FBAF}" dt="2024-07-16T10:31:27.768" v="923" actId="20577"/>
        <pc:sldMkLst>
          <pc:docMk/>
          <pc:sldMk cId="2922602286" sldId="442"/>
        </pc:sldMkLst>
        <pc:spChg chg="mod">
          <ac:chgData name="James Chau [SEHS]" userId="bdf89e84-b0b9-49c4-bac0-82c8cf7178d0" providerId="ADAL" clId="{A679613A-2C48-4F08-A903-CAFDC186FBAF}" dt="2024-07-16T10:30:36.073" v="785" actId="20577"/>
          <ac:spMkLst>
            <pc:docMk/>
            <pc:sldMk cId="2922602286" sldId="442"/>
            <ac:spMk id="2" creationId="{9CF60C2E-22A0-C01C-3802-03896AFF9F67}"/>
          </ac:spMkLst>
        </pc:spChg>
        <pc:spChg chg="mod">
          <ac:chgData name="James Chau [SEHS]" userId="bdf89e84-b0b9-49c4-bac0-82c8cf7178d0" providerId="ADAL" clId="{A679613A-2C48-4F08-A903-CAFDC186FBAF}" dt="2024-07-16T10:31:27.768" v="923" actId="20577"/>
          <ac:spMkLst>
            <pc:docMk/>
            <pc:sldMk cId="2922602286" sldId="442"/>
            <ac:spMk id="3" creationId="{1CC2BBC4-9EF5-52D3-869D-D2BD9EAB680A}"/>
          </ac:spMkLst>
        </pc:spChg>
      </pc:sldChg>
      <pc:sldChg chg="addSp delSp modSp new mod modAnim">
        <pc:chgData name="James Chau [SEHS]" userId="bdf89e84-b0b9-49c4-bac0-82c8cf7178d0" providerId="ADAL" clId="{A679613A-2C48-4F08-A903-CAFDC186FBAF}" dt="2024-07-28T11:26:49.313" v="1502" actId="20577"/>
        <pc:sldMkLst>
          <pc:docMk/>
          <pc:sldMk cId="3574826177" sldId="443"/>
        </pc:sldMkLst>
        <pc:spChg chg="mod">
          <ac:chgData name="James Chau [SEHS]" userId="bdf89e84-b0b9-49c4-bac0-82c8cf7178d0" providerId="ADAL" clId="{A679613A-2C48-4F08-A903-CAFDC186FBAF}" dt="2024-07-16T10:32:03.084" v="937" actId="20577"/>
          <ac:spMkLst>
            <pc:docMk/>
            <pc:sldMk cId="3574826177" sldId="443"/>
            <ac:spMk id="2" creationId="{3EF917C1-4AF6-6BF6-DE89-388D8DF04B87}"/>
          </ac:spMkLst>
        </pc:spChg>
        <pc:spChg chg="add mod">
          <ac:chgData name="James Chau [SEHS]" userId="bdf89e84-b0b9-49c4-bac0-82c8cf7178d0" providerId="ADAL" clId="{A679613A-2C48-4F08-A903-CAFDC186FBAF}" dt="2024-07-28T11:26:49.313" v="1502" actId="20577"/>
          <ac:spMkLst>
            <pc:docMk/>
            <pc:sldMk cId="3574826177" sldId="443"/>
            <ac:spMk id="3" creationId="{3D007C7F-EEC4-9DB6-1FD6-A258C4E37B01}"/>
          </ac:spMkLst>
        </pc:spChg>
        <pc:spChg chg="del">
          <ac:chgData name="James Chau [SEHS]" userId="bdf89e84-b0b9-49c4-bac0-82c8cf7178d0" providerId="ADAL" clId="{A679613A-2C48-4F08-A903-CAFDC186FBAF}" dt="2024-07-16T10:34:33.454" v="1035"/>
          <ac:spMkLst>
            <pc:docMk/>
            <pc:sldMk cId="3574826177" sldId="443"/>
            <ac:spMk id="3" creationId="{B8FCA856-2B25-702A-DC7A-65E0168B7BF7}"/>
          </ac:spMkLst>
        </pc:spChg>
        <pc:picChg chg="add mod">
          <ac:chgData name="James Chau [SEHS]" userId="bdf89e84-b0b9-49c4-bac0-82c8cf7178d0" providerId="ADAL" clId="{A679613A-2C48-4F08-A903-CAFDC186FBAF}" dt="2024-07-28T11:26:24.449" v="1498" actId="1076"/>
          <ac:picMkLst>
            <pc:docMk/>
            <pc:sldMk cId="3574826177" sldId="443"/>
            <ac:picMk id="4" creationId="{63225550-2BFB-96D2-9F07-0005EF1B4CAB}"/>
          </ac:picMkLst>
        </pc:picChg>
      </pc:sldChg>
      <pc:sldChg chg="addSp modSp new mod">
        <pc:chgData name="James Chau [SEHS]" userId="bdf89e84-b0b9-49c4-bac0-82c8cf7178d0" providerId="ADAL" clId="{A679613A-2C48-4F08-A903-CAFDC186FBAF}" dt="2024-07-16T11:03:09.862" v="1128" actId="20577"/>
        <pc:sldMkLst>
          <pc:docMk/>
          <pc:sldMk cId="2975557417" sldId="444"/>
        </pc:sldMkLst>
        <pc:spChg chg="mod">
          <ac:chgData name="James Chau [SEHS]" userId="bdf89e84-b0b9-49c4-bac0-82c8cf7178d0" providerId="ADAL" clId="{A679613A-2C48-4F08-A903-CAFDC186FBAF}" dt="2024-07-16T10:43:08.975" v="1071" actId="20577"/>
          <ac:spMkLst>
            <pc:docMk/>
            <pc:sldMk cId="2975557417" sldId="444"/>
            <ac:spMk id="2" creationId="{70DB1F98-D5C5-DC10-2140-0F7366D3FBD2}"/>
          </ac:spMkLst>
        </pc:spChg>
        <pc:spChg chg="mod">
          <ac:chgData name="James Chau [SEHS]" userId="bdf89e84-b0b9-49c4-bac0-82c8cf7178d0" providerId="ADAL" clId="{A679613A-2C48-4F08-A903-CAFDC186FBAF}" dt="2024-07-16T11:03:09.862" v="1128" actId="20577"/>
          <ac:spMkLst>
            <pc:docMk/>
            <pc:sldMk cId="2975557417" sldId="444"/>
            <ac:spMk id="3" creationId="{0A2E05D8-C538-3337-2AD6-7CB920C81404}"/>
          </ac:spMkLst>
        </pc:spChg>
        <pc:picChg chg="add mod">
          <ac:chgData name="James Chau [SEHS]" userId="bdf89e84-b0b9-49c4-bac0-82c8cf7178d0" providerId="ADAL" clId="{A679613A-2C48-4F08-A903-CAFDC186FBAF}" dt="2024-07-16T10:56:26.287" v="1121" actId="1076"/>
          <ac:picMkLst>
            <pc:docMk/>
            <pc:sldMk cId="2975557417" sldId="444"/>
            <ac:picMk id="5122" creationId="{0719F0D4-BFF7-FCF1-8EC0-C778FAD5B24C}"/>
          </ac:picMkLst>
        </pc:picChg>
        <pc:picChg chg="add mod">
          <ac:chgData name="James Chau [SEHS]" userId="bdf89e84-b0b9-49c4-bac0-82c8cf7178d0" providerId="ADAL" clId="{A679613A-2C48-4F08-A903-CAFDC186FBAF}" dt="2024-07-16T10:56:20.676" v="1120" actId="14100"/>
          <ac:picMkLst>
            <pc:docMk/>
            <pc:sldMk cId="2975557417" sldId="444"/>
            <ac:picMk id="5124" creationId="{BCF7364E-22B8-473E-EDBF-CAFDF146F4CC}"/>
          </ac:picMkLst>
        </pc:picChg>
      </pc:sldChg>
      <pc:sldChg chg="addSp modSp new mod">
        <pc:chgData name="James Chau [SEHS]" userId="bdf89e84-b0b9-49c4-bac0-82c8cf7178d0" providerId="ADAL" clId="{A679613A-2C48-4F08-A903-CAFDC186FBAF}" dt="2024-07-16T11:07:35.046" v="1398" actId="1076"/>
        <pc:sldMkLst>
          <pc:docMk/>
          <pc:sldMk cId="3999355718" sldId="445"/>
        </pc:sldMkLst>
        <pc:spChg chg="mod">
          <ac:chgData name="James Chau [SEHS]" userId="bdf89e84-b0b9-49c4-bac0-82c8cf7178d0" providerId="ADAL" clId="{A679613A-2C48-4F08-A903-CAFDC186FBAF}" dt="2024-07-16T11:05:29.741" v="1152" actId="20577"/>
          <ac:spMkLst>
            <pc:docMk/>
            <pc:sldMk cId="3999355718" sldId="445"/>
            <ac:spMk id="2" creationId="{D10E83F2-1033-1BEC-C3F9-7B84BD4B66A6}"/>
          </ac:spMkLst>
        </pc:spChg>
        <pc:spChg chg="mod">
          <ac:chgData name="James Chau [SEHS]" userId="bdf89e84-b0b9-49c4-bac0-82c8cf7178d0" providerId="ADAL" clId="{A679613A-2C48-4F08-A903-CAFDC186FBAF}" dt="2024-07-16T11:06:55.845" v="1394" actId="20577"/>
          <ac:spMkLst>
            <pc:docMk/>
            <pc:sldMk cId="3999355718" sldId="445"/>
            <ac:spMk id="3" creationId="{D781C2DA-B8F2-8B5D-8ECF-76399F88B86C}"/>
          </ac:spMkLst>
        </pc:spChg>
        <pc:picChg chg="add mod">
          <ac:chgData name="James Chau [SEHS]" userId="bdf89e84-b0b9-49c4-bac0-82c8cf7178d0" providerId="ADAL" clId="{A679613A-2C48-4F08-A903-CAFDC186FBAF}" dt="2024-07-16T11:07:35.046" v="1398" actId="1076"/>
          <ac:picMkLst>
            <pc:docMk/>
            <pc:sldMk cId="3999355718" sldId="445"/>
            <ac:picMk id="6146" creationId="{4100569E-F9B8-7C0D-EC8C-B1A9672D17E6}"/>
          </ac:picMkLst>
        </pc:picChg>
      </pc:sldChg>
      <pc:sldChg chg="addSp modSp new mod">
        <pc:chgData name="James Chau [SEHS]" userId="bdf89e84-b0b9-49c4-bac0-82c8cf7178d0" providerId="ADAL" clId="{A679613A-2C48-4F08-A903-CAFDC186FBAF}" dt="2024-07-16T11:10:07.095" v="1477" actId="1076"/>
        <pc:sldMkLst>
          <pc:docMk/>
          <pc:sldMk cId="3804048779" sldId="446"/>
        </pc:sldMkLst>
        <pc:spChg chg="mod">
          <ac:chgData name="James Chau [SEHS]" userId="bdf89e84-b0b9-49c4-bac0-82c8cf7178d0" providerId="ADAL" clId="{A679613A-2C48-4F08-A903-CAFDC186FBAF}" dt="2024-07-16T11:07:57.229" v="1462" actId="20577"/>
          <ac:spMkLst>
            <pc:docMk/>
            <pc:sldMk cId="3804048779" sldId="446"/>
            <ac:spMk id="2" creationId="{6601996C-00D6-F788-BB44-3D481155DC90}"/>
          </ac:spMkLst>
        </pc:spChg>
        <pc:spChg chg="mod">
          <ac:chgData name="James Chau [SEHS]" userId="bdf89e84-b0b9-49c4-bac0-82c8cf7178d0" providerId="ADAL" clId="{A679613A-2C48-4F08-A903-CAFDC186FBAF}" dt="2024-07-16T11:09:06.957" v="1469" actId="20577"/>
          <ac:spMkLst>
            <pc:docMk/>
            <pc:sldMk cId="3804048779" sldId="446"/>
            <ac:spMk id="3" creationId="{18A1A89D-6EB0-5A26-75C1-62E1408DA15E}"/>
          </ac:spMkLst>
        </pc:spChg>
        <pc:picChg chg="add mod">
          <ac:chgData name="James Chau [SEHS]" userId="bdf89e84-b0b9-49c4-bac0-82c8cf7178d0" providerId="ADAL" clId="{A679613A-2C48-4F08-A903-CAFDC186FBAF}" dt="2024-07-16T11:10:07.095" v="1477" actId="1076"/>
          <ac:picMkLst>
            <pc:docMk/>
            <pc:sldMk cId="3804048779" sldId="446"/>
            <ac:picMk id="7170" creationId="{5FEF8FF1-F64A-F93E-B1DD-BF2D7D372633}"/>
          </ac:picMkLst>
        </pc:picChg>
        <pc:picChg chg="add mod">
          <ac:chgData name="James Chau [SEHS]" userId="bdf89e84-b0b9-49c4-bac0-82c8cf7178d0" providerId="ADAL" clId="{A679613A-2C48-4F08-A903-CAFDC186FBAF}" dt="2024-07-16T11:10:05.045" v="1476" actId="1076"/>
          <ac:picMkLst>
            <pc:docMk/>
            <pc:sldMk cId="3804048779" sldId="446"/>
            <ac:picMk id="7172" creationId="{AA5AC80A-1CE7-50AC-77E7-5DE44BF04BD2}"/>
          </ac:picMkLst>
        </pc:picChg>
      </pc:sldChg>
    </pc:docChg>
  </pc:docChgLst>
  <pc:docChgLst>
    <pc:chgData name="James Chau [SEHS]" userId="bdf89e84-b0b9-49c4-bac0-82c8cf7178d0" providerId="ADAL" clId="{CD316F02-8B14-4D1C-AC62-4B41507F8BD3}"/>
    <pc:docChg chg="undo custSel addSld modSld">
      <pc:chgData name="James Chau [SEHS]" userId="bdf89e84-b0b9-49c4-bac0-82c8cf7178d0" providerId="ADAL" clId="{CD316F02-8B14-4D1C-AC62-4B41507F8BD3}" dt="2023-07-12T14:39:41.265" v="5217" actId="20577"/>
      <pc:docMkLst>
        <pc:docMk/>
      </pc:docMkLst>
      <pc:sldChg chg="modSp add mod">
        <pc:chgData name="James Chau [SEHS]" userId="bdf89e84-b0b9-49c4-bac0-82c8cf7178d0" providerId="ADAL" clId="{CD316F02-8B14-4D1C-AC62-4B41507F8BD3}" dt="2023-07-09T02:03:02.139" v="188" actId="5793"/>
        <pc:sldMkLst>
          <pc:docMk/>
          <pc:sldMk cId="753456397" sldId="259"/>
        </pc:sldMkLst>
        <pc:spChg chg="mod">
          <ac:chgData name="James Chau [SEHS]" userId="bdf89e84-b0b9-49c4-bac0-82c8cf7178d0" providerId="ADAL" clId="{CD316F02-8B14-4D1C-AC62-4B41507F8BD3}" dt="2023-07-09T02:03:02.139" v="188" actId="5793"/>
          <ac:spMkLst>
            <pc:docMk/>
            <pc:sldMk cId="753456397" sldId="259"/>
            <ac:spMk id="3" creationId="{DBE845E8-69C1-46A9-A613-B85BEB01D6B4}"/>
          </ac:spMkLst>
        </pc:spChg>
        <pc:picChg chg="mod">
          <ac:chgData name="James Chau [SEHS]" userId="bdf89e84-b0b9-49c4-bac0-82c8cf7178d0" providerId="ADAL" clId="{CD316F02-8B14-4D1C-AC62-4B41507F8BD3}" dt="2023-07-09T02:02:45.908" v="181" actId="1076"/>
          <ac:picMkLst>
            <pc:docMk/>
            <pc:sldMk cId="753456397" sldId="259"/>
            <ac:picMk id="6" creationId="{60B67E0F-9170-20B3-FC07-6D9E2B086BB4}"/>
          </ac:picMkLst>
        </pc:picChg>
      </pc:sldChg>
      <pc:sldChg chg="add">
        <pc:chgData name="James Chau [SEHS]" userId="bdf89e84-b0b9-49c4-bac0-82c8cf7178d0" providerId="ADAL" clId="{CD316F02-8B14-4D1C-AC62-4B41507F8BD3}" dt="2023-07-09T02:02:30.085" v="174"/>
        <pc:sldMkLst>
          <pc:docMk/>
          <pc:sldMk cId="887101558" sldId="260"/>
        </pc:sldMkLst>
      </pc:sldChg>
      <pc:sldChg chg="modSp add mod">
        <pc:chgData name="James Chau [SEHS]" userId="bdf89e84-b0b9-49c4-bac0-82c8cf7178d0" providerId="ADAL" clId="{CD316F02-8B14-4D1C-AC62-4B41507F8BD3}" dt="2023-07-09T02:02:30.251" v="176" actId="27636"/>
        <pc:sldMkLst>
          <pc:docMk/>
          <pc:sldMk cId="2768662863" sldId="261"/>
        </pc:sldMkLst>
        <pc:spChg chg="mod">
          <ac:chgData name="James Chau [SEHS]" userId="bdf89e84-b0b9-49c4-bac0-82c8cf7178d0" providerId="ADAL" clId="{CD316F02-8B14-4D1C-AC62-4B41507F8BD3}" dt="2023-07-09T02:02:30.251" v="176" actId="27636"/>
          <ac:spMkLst>
            <pc:docMk/>
            <pc:sldMk cId="2768662863" sldId="261"/>
            <ac:spMk id="6" creationId="{662AAAE8-1ED5-4598-8855-3EB200EB478C}"/>
          </ac:spMkLst>
        </pc:spChg>
      </pc:sldChg>
      <pc:sldChg chg="add">
        <pc:chgData name="James Chau [SEHS]" userId="bdf89e84-b0b9-49c4-bac0-82c8cf7178d0" providerId="ADAL" clId="{CD316F02-8B14-4D1C-AC62-4B41507F8BD3}" dt="2023-07-09T02:02:30.085" v="174"/>
        <pc:sldMkLst>
          <pc:docMk/>
          <pc:sldMk cId="745551761" sldId="263"/>
        </pc:sldMkLst>
      </pc:sldChg>
      <pc:sldChg chg="modSp add mod">
        <pc:chgData name="James Chau [SEHS]" userId="bdf89e84-b0b9-49c4-bac0-82c8cf7178d0" providerId="ADAL" clId="{CD316F02-8B14-4D1C-AC62-4B41507F8BD3}" dt="2023-07-09T02:02:30.270" v="177" actId="27636"/>
        <pc:sldMkLst>
          <pc:docMk/>
          <pc:sldMk cId="2880714200" sldId="264"/>
        </pc:sldMkLst>
        <pc:spChg chg="mod">
          <ac:chgData name="James Chau [SEHS]" userId="bdf89e84-b0b9-49c4-bac0-82c8cf7178d0" providerId="ADAL" clId="{CD316F02-8B14-4D1C-AC62-4B41507F8BD3}" dt="2023-07-09T02:02:30.270" v="177" actId="27636"/>
          <ac:spMkLst>
            <pc:docMk/>
            <pc:sldMk cId="2880714200" sldId="264"/>
            <ac:spMk id="3" creationId="{88E7718A-9616-47D3-9909-E676E78E56BE}"/>
          </ac:spMkLst>
        </pc:spChg>
      </pc:sldChg>
      <pc:sldChg chg="modSp add mod">
        <pc:chgData name="James Chau [SEHS]" userId="bdf89e84-b0b9-49c4-bac0-82c8cf7178d0" providerId="ADAL" clId="{CD316F02-8B14-4D1C-AC62-4B41507F8BD3}" dt="2023-07-12T14:34:01.346" v="4877" actId="20577"/>
        <pc:sldMkLst>
          <pc:docMk/>
          <pc:sldMk cId="13410" sldId="266"/>
        </pc:sldMkLst>
        <pc:spChg chg="mod">
          <ac:chgData name="James Chau [SEHS]" userId="bdf89e84-b0b9-49c4-bac0-82c8cf7178d0" providerId="ADAL" clId="{CD316F02-8B14-4D1C-AC62-4B41507F8BD3}" dt="2023-07-12T14:34:01.346" v="4877" actId="20577"/>
          <ac:spMkLst>
            <pc:docMk/>
            <pc:sldMk cId="13410" sldId="266"/>
            <ac:spMk id="2" creationId="{7EB2841D-45A6-4E1E-8FA1-C5AC77A1AD0A}"/>
          </ac:spMkLst>
        </pc:spChg>
      </pc:sldChg>
      <pc:sldChg chg="add">
        <pc:chgData name="James Chau [SEHS]" userId="bdf89e84-b0b9-49c4-bac0-82c8cf7178d0" providerId="ADAL" clId="{CD316F02-8B14-4D1C-AC62-4B41507F8BD3}" dt="2023-07-12T14:33:49.477" v="4861"/>
        <pc:sldMkLst>
          <pc:docMk/>
          <pc:sldMk cId="3133379402" sldId="267"/>
        </pc:sldMkLst>
      </pc:sldChg>
      <pc:sldChg chg="add">
        <pc:chgData name="James Chau [SEHS]" userId="bdf89e84-b0b9-49c4-bac0-82c8cf7178d0" providerId="ADAL" clId="{CD316F02-8B14-4D1C-AC62-4B41507F8BD3}" dt="2023-07-12T14:33:49.477" v="4861"/>
        <pc:sldMkLst>
          <pc:docMk/>
          <pc:sldMk cId="3075773448" sldId="268"/>
        </pc:sldMkLst>
      </pc:sldChg>
      <pc:sldChg chg="add">
        <pc:chgData name="James Chau [SEHS]" userId="bdf89e84-b0b9-49c4-bac0-82c8cf7178d0" providerId="ADAL" clId="{CD316F02-8B14-4D1C-AC62-4B41507F8BD3}" dt="2023-07-12T14:33:49.477" v="4861"/>
        <pc:sldMkLst>
          <pc:docMk/>
          <pc:sldMk cId="1661484740" sldId="269"/>
        </pc:sldMkLst>
      </pc:sldChg>
      <pc:sldChg chg="add">
        <pc:chgData name="James Chau [SEHS]" userId="bdf89e84-b0b9-49c4-bac0-82c8cf7178d0" providerId="ADAL" clId="{CD316F02-8B14-4D1C-AC62-4B41507F8BD3}" dt="2023-07-12T14:33:49.477" v="4861"/>
        <pc:sldMkLst>
          <pc:docMk/>
          <pc:sldMk cId="3205950597" sldId="270"/>
        </pc:sldMkLst>
      </pc:sldChg>
      <pc:sldChg chg="add">
        <pc:chgData name="James Chau [SEHS]" userId="bdf89e84-b0b9-49c4-bac0-82c8cf7178d0" providerId="ADAL" clId="{CD316F02-8B14-4D1C-AC62-4B41507F8BD3}" dt="2023-07-12T14:33:49.477" v="4861"/>
        <pc:sldMkLst>
          <pc:docMk/>
          <pc:sldMk cId="3819733777" sldId="272"/>
        </pc:sldMkLst>
      </pc:sldChg>
      <pc:sldChg chg="add">
        <pc:chgData name="James Chau [SEHS]" userId="bdf89e84-b0b9-49c4-bac0-82c8cf7178d0" providerId="ADAL" clId="{CD316F02-8B14-4D1C-AC62-4B41507F8BD3}" dt="2023-07-12T14:33:49.477" v="4861"/>
        <pc:sldMkLst>
          <pc:docMk/>
          <pc:sldMk cId="1820277318" sldId="273"/>
        </pc:sldMkLst>
      </pc:sldChg>
      <pc:sldChg chg="add setBg">
        <pc:chgData name="James Chau [SEHS]" userId="bdf89e84-b0b9-49c4-bac0-82c8cf7178d0" providerId="ADAL" clId="{CD316F02-8B14-4D1C-AC62-4B41507F8BD3}" dt="2023-07-12T14:33:49.477" v="4861"/>
        <pc:sldMkLst>
          <pc:docMk/>
          <pc:sldMk cId="1234275859" sldId="276"/>
        </pc:sldMkLst>
      </pc:sldChg>
      <pc:sldChg chg="add setBg">
        <pc:chgData name="James Chau [SEHS]" userId="bdf89e84-b0b9-49c4-bac0-82c8cf7178d0" providerId="ADAL" clId="{CD316F02-8B14-4D1C-AC62-4B41507F8BD3}" dt="2023-07-12T14:33:49.477" v="4861"/>
        <pc:sldMkLst>
          <pc:docMk/>
          <pc:sldMk cId="3115548850" sldId="277"/>
        </pc:sldMkLst>
      </pc:sldChg>
      <pc:sldChg chg="add setBg">
        <pc:chgData name="James Chau [SEHS]" userId="bdf89e84-b0b9-49c4-bac0-82c8cf7178d0" providerId="ADAL" clId="{CD316F02-8B14-4D1C-AC62-4B41507F8BD3}" dt="2023-07-12T14:33:49.477" v="4861"/>
        <pc:sldMkLst>
          <pc:docMk/>
          <pc:sldMk cId="3715076640" sldId="278"/>
        </pc:sldMkLst>
      </pc:sldChg>
      <pc:sldChg chg="add setBg">
        <pc:chgData name="James Chau [SEHS]" userId="bdf89e84-b0b9-49c4-bac0-82c8cf7178d0" providerId="ADAL" clId="{CD316F02-8B14-4D1C-AC62-4B41507F8BD3}" dt="2023-07-12T14:33:49.477" v="4861"/>
        <pc:sldMkLst>
          <pc:docMk/>
          <pc:sldMk cId="300644926" sldId="279"/>
        </pc:sldMkLst>
      </pc:sldChg>
      <pc:sldChg chg="add setBg">
        <pc:chgData name="James Chau [SEHS]" userId="bdf89e84-b0b9-49c4-bac0-82c8cf7178d0" providerId="ADAL" clId="{CD316F02-8B14-4D1C-AC62-4B41507F8BD3}" dt="2023-07-12T14:33:49.477" v="4861"/>
        <pc:sldMkLst>
          <pc:docMk/>
          <pc:sldMk cId="3102403351" sldId="280"/>
        </pc:sldMkLst>
      </pc:sldChg>
      <pc:sldChg chg="add">
        <pc:chgData name="James Chau [SEHS]" userId="bdf89e84-b0b9-49c4-bac0-82c8cf7178d0" providerId="ADAL" clId="{CD316F02-8B14-4D1C-AC62-4B41507F8BD3}" dt="2023-07-12T14:33:49.477" v="4861"/>
        <pc:sldMkLst>
          <pc:docMk/>
          <pc:sldMk cId="1048369471" sldId="286"/>
        </pc:sldMkLst>
      </pc:sldChg>
      <pc:sldChg chg="modSp add mod">
        <pc:chgData name="James Chau [SEHS]" userId="bdf89e84-b0b9-49c4-bac0-82c8cf7178d0" providerId="ADAL" clId="{CD316F02-8B14-4D1C-AC62-4B41507F8BD3}" dt="2023-07-12T14:39:41.265" v="5217" actId="20577"/>
        <pc:sldMkLst>
          <pc:docMk/>
          <pc:sldMk cId="4006790739" sldId="296"/>
        </pc:sldMkLst>
        <pc:spChg chg="mod">
          <ac:chgData name="James Chau [SEHS]" userId="bdf89e84-b0b9-49c4-bac0-82c8cf7178d0" providerId="ADAL" clId="{CD316F02-8B14-4D1C-AC62-4B41507F8BD3}" dt="2023-07-12T14:39:41.265" v="5217" actId="20577"/>
          <ac:spMkLst>
            <pc:docMk/>
            <pc:sldMk cId="4006790739" sldId="296"/>
            <ac:spMk id="3" creationId="{244A614D-462A-4438-B697-031D8222058D}"/>
          </ac:spMkLst>
        </pc:spChg>
      </pc:sldChg>
      <pc:sldChg chg="add">
        <pc:chgData name="James Chau [SEHS]" userId="bdf89e84-b0b9-49c4-bac0-82c8cf7178d0" providerId="ADAL" clId="{CD316F02-8B14-4D1C-AC62-4B41507F8BD3}" dt="2023-07-12T14:33:49.477" v="4861"/>
        <pc:sldMkLst>
          <pc:docMk/>
          <pc:sldMk cId="3041642057" sldId="298"/>
        </pc:sldMkLst>
      </pc:sldChg>
      <pc:sldChg chg="add">
        <pc:chgData name="James Chau [SEHS]" userId="bdf89e84-b0b9-49c4-bac0-82c8cf7178d0" providerId="ADAL" clId="{CD316F02-8B14-4D1C-AC62-4B41507F8BD3}" dt="2023-07-12T14:33:49.477" v="4861"/>
        <pc:sldMkLst>
          <pc:docMk/>
          <pc:sldMk cId="2805876693" sldId="299"/>
        </pc:sldMkLst>
      </pc:sldChg>
      <pc:sldChg chg="add">
        <pc:chgData name="James Chau [SEHS]" userId="bdf89e84-b0b9-49c4-bac0-82c8cf7178d0" providerId="ADAL" clId="{CD316F02-8B14-4D1C-AC62-4B41507F8BD3}" dt="2023-07-12T14:33:49.477" v="4861"/>
        <pc:sldMkLst>
          <pc:docMk/>
          <pc:sldMk cId="2967452586" sldId="300"/>
        </pc:sldMkLst>
      </pc:sldChg>
      <pc:sldChg chg="add">
        <pc:chgData name="James Chau [SEHS]" userId="bdf89e84-b0b9-49c4-bac0-82c8cf7178d0" providerId="ADAL" clId="{CD316F02-8B14-4D1C-AC62-4B41507F8BD3}" dt="2023-07-12T14:33:49.477" v="4861"/>
        <pc:sldMkLst>
          <pc:docMk/>
          <pc:sldMk cId="672599544" sldId="302"/>
        </pc:sldMkLst>
      </pc:sldChg>
      <pc:sldChg chg="add">
        <pc:chgData name="James Chau [SEHS]" userId="bdf89e84-b0b9-49c4-bac0-82c8cf7178d0" providerId="ADAL" clId="{CD316F02-8B14-4D1C-AC62-4B41507F8BD3}" dt="2023-07-12T14:33:49.477" v="4861"/>
        <pc:sldMkLst>
          <pc:docMk/>
          <pc:sldMk cId="1458453671" sldId="309"/>
        </pc:sldMkLst>
      </pc:sldChg>
      <pc:sldChg chg="modSp mod">
        <pc:chgData name="James Chau [SEHS]" userId="bdf89e84-b0b9-49c4-bac0-82c8cf7178d0" providerId="ADAL" clId="{CD316F02-8B14-4D1C-AC62-4B41507F8BD3}" dt="2023-07-09T02:01:24.327" v="172" actId="20577"/>
        <pc:sldMkLst>
          <pc:docMk/>
          <pc:sldMk cId="669647460" sldId="321"/>
        </pc:sldMkLst>
        <pc:spChg chg="mod">
          <ac:chgData name="James Chau [SEHS]" userId="bdf89e84-b0b9-49c4-bac0-82c8cf7178d0" providerId="ADAL" clId="{CD316F02-8B14-4D1C-AC62-4B41507F8BD3}" dt="2023-07-09T02:01:24.327" v="172" actId="20577"/>
          <ac:spMkLst>
            <pc:docMk/>
            <pc:sldMk cId="669647460" sldId="321"/>
            <ac:spMk id="3" creationId="{A80EB2AF-5599-2381-1DF2-34D3B6078FDD}"/>
          </ac:spMkLst>
        </pc:spChg>
      </pc:sldChg>
      <pc:sldChg chg="addSp modSp new mod">
        <pc:chgData name="James Chau [SEHS]" userId="bdf89e84-b0b9-49c4-bac0-82c8cf7178d0" providerId="ADAL" clId="{CD316F02-8B14-4D1C-AC62-4B41507F8BD3}" dt="2023-07-12T14:25:00.555" v="4362" actId="20577"/>
        <pc:sldMkLst>
          <pc:docMk/>
          <pc:sldMk cId="2657703767" sldId="322"/>
        </pc:sldMkLst>
        <pc:spChg chg="mod">
          <ac:chgData name="James Chau [SEHS]" userId="bdf89e84-b0b9-49c4-bac0-82c8cf7178d0" providerId="ADAL" clId="{CD316F02-8B14-4D1C-AC62-4B41507F8BD3}" dt="2023-07-09T02:07:39.228" v="478" actId="20577"/>
          <ac:spMkLst>
            <pc:docMk/>
            <pc:sldMk cId="2657703767" sldId="322"/>
            <ac:spMk id="2" creationId="{2B8FF7B3-2CF5-6DFD-B8E2-909EC2E6DF26}"/>
          </ac:spMkLst>
        </pc:spChg>
        <pc:spChg chg="mod">
          <ac:chgData name="James Chau [SEHS]" userId="bdf89e84-b0b9-49c4-bac0-82c8cf7178d0" providerId="ADAL" clId="{CD316F02-8B14-4D1C-AC62-4B41507F8BD3}" dt="2023-07-12T14:25:00.555" v="4362" actId="20577"/>
          <ac:spMkLst>
            <pc:docMk/>
            <pc:sldMk cId="2657703767" sldId="322"/>
            <ac:spMk id="3" creationId="{600DACFE-16F8-2A87-1FEE-FA6DCBD54DC9}"/>
          </ac:spMkLst>
        </pc:spChg>
        <pc:picChg chg="add mod">
          <ac:chgData name="James Chau [SEHS]" userId="bdf89e84-b0b9-49c4-bac0-82c8cf7178d0" providerId="ADAL" clId="{CD316F02-8B14-4D1C-AC62-4B41507F8BD3}" dt="2023-07-09T02:09:30.958" v="493" actId="1076"/>
          <ac:picMkLst>
            <pc:docMk/>
            <pc:sldMk cId="2657703767" sldId="322"/>
            <ac:picMk id="1026" creationId="{E32BF514-1AC9-98CF-FB8A-FCDE6A4825E9}"/>
          </ac:picMkLst>
        </pc:picChg>
      </pc:sldChg>
      <pc:sldChg chg="add setBg">
        <pc:chgData name="James Chau [SEHS]" userId="bdf89e84-b0b9-49c4-bac0-82c8cf7178d0" providerId="ADAL" clId="{CD316F02-8B14-4D1C-AC62-4B41507F8BD3}" dt="2023-07-12T14:33:49.477" v="4861"/>
        <pc:sldMkLst>
          <pc:docMk/>
          <pc:sldMk cId="2333730261" sldId="334"/>
        </pc:sldMkLst>
      </pc:sldChg>
      <pc:sldChg chg="add">
        <pc:chgData name="James Chau [SEHS]" userId="bdf89e84-b0b9-49c4-bac0-82c8cf7178d0" providerId="ADAL" clId="{CD316F02-8B14-4D1C-AC62-4B41507F8BD3}" dt="2023-07-12T14:33:49.477" v="4861"/>
        <pc:sldMkLst>
          <pc:docMk/>
          <pc:sldMk cId="3798253906" sldId="345"/>
        </pc:sldMkLst>
      </pc:sldChg>
      <pc:sldChg chg="add">
        <pc:chgData name="James Chau [SEHS]" userId="bdf89e84-b0b9-49c4-bac0-82c8cf7178d0" providerId="ADAL" clId="{CD316F02-8B14-4D1C-AC62-4B41507F8BD3}" dt="2023-07-12T14:33:49.477" v="4861"/>
        <pc:sldMkLst>
          <pc:docMk/>
          <pc:sldMk cId="2097027232" sldId="346"/>
        </pc:sldMkLst>
      </pc:sldChg>
      <pc:sldChg chg="add">
        <pc:chgData name="James Chau [SEHS]" userId="bdf89e84-b0b9-49c4-bac0-82c8cf7178d0" providerId="ADAL" clId="{CD316F02-8B14-4D1C-AC62-4B41507F8BD3}" dt="2023-07-09T02:02:30.085" v="174"/>
        <pc:sldMkLst>
          <pc:docMk/>
          <pc:sldMk cId="1256976173" sldId="347"/>
        </pc:sldMkLst>
      </pc:sldChg>
      <pc:sldChg chg="addSp modSp new mod">
        <pc:chgData name="James Chau [SEHS]" userId="bdf89e84-b0b9-49c4-bac0-82c8cf7178d0" providerId="ADAL" clId="{CD316F02-8B14-4D1C-AC62-4B41507F8BD3}" dt="2023-07-09T02:15:28.804" v="854" actId="1076"/>
        <pc:sldMkLst>
          <pc:docMk/>
          <pc:sldMk cId="377491146" sldId="348"/>
        </pc:sldMkLst>
        <pc:spChg chg="mod">
          <ac:chgData name="James Chau [SEHS]" userId="bdf89e84-b0b9-49c4-bac0-82c8cf7178d0" providerId="ADAL" clId="{CD316F02-8B14-4D1C-AC62-4B41507F8BD3}" dt="2023-07-09T02:10:17.704" v="526" actId="20577"/>
          <ac:spMkLst>
            <pc:docMk/>
            <pc:sldMk cId="377491146" sldId="348"/>
            <ac:spMk id="2" creationId="{7FF20282-0026-E32A-91F4-B1918ED61712}"/>
          </ac:spMkLst>
        </pc:spChg>
        <pc:spChg chg="mod">
          <ac:chgData name="James Chau [SEHS]" userId="bdf89e84-b0b9-49c4-bac0-82c8cf7178d0" providerId="ADAL" clId="{CD316F02-8B14-4D1C-AC62-4B41507F8BD3}" dt="2023-07-09T02:14:39.177" v="851" actId="14100"/>
          <ac:spMkLst>
            <pc:docMk/>
            <pc:sldMk cId="377491146" sldId="348"/>
            <ac:spMk id="3" creationId="{C2715B72-88A0-0BE7-CE3A-C80B6F13320C}"/>
          </ac:spMkLst>
        </pc:spChg>
        <pc:picChg chg="add mod">
          <ac:chgData name="James Chau [SEHS]" userId="bdf89e84-b0b9-49c4-bac0-82c8cf7178d0" providerId="ADAL" clId="{CD316F02-8B14-4D1C-AC62-4B41507F8BD3}" dt="2023-07-09T02:15:28.804" v="854" actId="1076"/>
          <ac:picMkLst>
            <pc:docMk/>
            <pc:sldMk cId="377491146" sldId="348"/>
            <ac:picMk id="2050" creationId="{66BB61F5-0769-321A-4E7A-E03826194C36}"/>
          </ac:picMkLst>
        </pc:picChg>
      </pc:sldChg>
      <pc:sldChg chg="modSp new mod">
        <pc:chgData name="James Chau [SEHS]" userId="bdf89e84-b0b9-49c4-bac0-82c8cf7178d0" providerId="ADAL" clId="{CD316F02-8B14-4D1C-AC62-4B41507F8BD3}" dt="2023-07-11T13:51:44.522" v="1303" actId="20577"/>
        <pc:sldMkLst>
          <pc:docMk/>
          <pc:sldMk cId="2336379961" sldId="349"/>
        </pc:sldMkLst>
        <pc:spChg chg="mod">
          <ac:chgData name="James Chau [SEHS]" userId="bdf89e84-b0b9-49c4-bac0-82c8cf7178d0" providerId="ADAL" clId="{CD316F02-8B14-4D1C-AC62-4B41507F8BD3}" dt="2023-07-09T02:16:29.527" v="894" actId="20577"/>
          <ac:spMkLst>
            <pc:docMk/>
            <pc:sldMk cId="2336379961" sldId="349"/>
            <ac:spMk id="2" creationId="{D782C1F1-53CB-DB95-F501-847FE84E81D0}"/>
          </ac:spMkLst>
        </pc:spChg>
        <pc:spChg chg="mod">
          <ac:chgData name="James Chau [SEHS]" userId="bdf89e84-b0b9-49c4-bac0-82c8cf7178d0" providerId="ADAL" clId="{CD316F02-8B14-4D1C-AC62-4B41507F8BD3}" dt="2023-07-11T13:51:44.522" v="1303" actId="20577"/>
          <ac:spMkLst>
            <pc:docMk/>
            <pc:sldMk cId="2336379961" sldId="349"/>
            <ac:spMk id="3" creationId="{7B2754FD-0D8B-186C-8AAE-C4ED752EDC6E}"/>
          </ac:spMkLst>
        </pc:spChg>
      </pc:sldChg>
      <pc:sldChg chg="addSp modSp new mod setBg">
        <pc:chgData name="James Chau [SEHS]" userId="bdf89e84-b0b9-49c4-bac0-82c8cf7178d0" providerId="ADAL" clId="{CD316F02-8B14-4D1C-AC62-4B41507F8BD3}" dt="2023-07-11T14:01:24.085" v="1983" actId="20577"/>
        <pc:sldMkLst>
          <pc:docMk/>
          <pc:sldMk cId="945442812" sldId="350"/>
        </pc:sldMkLst>
        <pc:spChg chg="mod">
          <ac:chgData name="James Chau [SEHS]" userId="bdf89e84-b0b9-49c4-bac0-82c8cf7178d0" providerId="ADAL" clId="{CD316F02-8B14-4D1C-AC62-4B41507F8BD3}" dt="2023-07-11T13:55:36.395" v="1568" actId="26606"/>
          <ac:spMkLst>
            <pc:docMk/>
            <pc:sldMk cId="945442812" sldId="350"/>
            <ac:spMk id="2" creationId="{5507490E-A6B5-E67B-6745-CFCEEAB192D2}"/>
          </ac:spMkLst>
        </pc:spChg>
        <pc:spChg chg="mod">
          <ac:chgData name="James Chau [SEHS]" userId="bdf89e84-b0b9-49c4-bac0-82c8cf7178d0" providerId="ADAL" clId="{CD316F02-8B14-4D1C-AC62-4B41507F8BD3}" dt="2023-07-11T14:01:24.085" v="1983" actId="20577"/>
          <ac:spMkLst>
            <pc:docMk/>
            <pc:sldMk cId="945442812" sldId="350"/>
            <ac:spMk id="3" creationId="{84F1B54F-628D-59DF-FF73-F9E601E9AB69}"/>
          </ac:spMkLst>
        </pc:spChg>
        <pc:picChg chg="add mod">
          <ac:chgData name="James Chau [SEHS]" userId="bdf89e84-b0b9-49c4-bac0-82c8cf7178d0" providerId="ADAL" clId="{CD316F02-8B14-4D1C-AC62-4B41507F8BD3}" dt="2023-07-11T13:56:06.540" v="1572" actId="1076"/>
          <ac:picMkLst>
            <pc:docMk/>
            <pc:sldMk cId="945442812" sldId="350"/>
            <ac:picMk id="1026" creationId="{B832994F-3A7E-ED1B-99FA-7365551E3BF2}"/>
          </ac:picMkLst>
        </pc:picChg>
        <pc:cxnChg chg="add">
          <ac:chgData name="James Chau [SEHS]" userId="bdf89e84-b0b9-49c4-bac0-82c8cf7178d0" providerId="ADAL" clId="{CD316F02-8B14-4D1C-AC62-4B41507F8BD3}" dt="2023-07-11T13:55:36.395" v="1568" actId="26606"/>
          <ac:cxnSpMkLst>
            <pc:docMk/>
            <pc:sldMk cId="945442812" sldId="350"/>
            <ac:cxnSpMk id="1031" creationId="{FC23E3B9-5ABF-58B3-E2B0-E9A5DAA90037}"/>
          </ac:cxnSpMkLst>
        </pc:cxnChg>
      </pc:sldChg>
      <pc:sldChg chg="addSp modSp new mod">
        <pc:chgData name="James Chau [SEHS]" userId="bdf89e84-b0b9-49c4-bac0-82c8cf7178d0" providerId="ADAL" clId="{CD316F02-8B14-4D1C-AC62-4B41507F8BD3}" dt="2023-07-11T14:05:42.454" v="2090" actId="14100"/>
        <pc:sldMkLst>
          <pc:docMk/>
          <pc:sldMk cId="3925913083" sldId="351"/>
        </pc:sldMkLst>
        <pc:spChg chg="mod">
          <ac:chgData name="James Chau [SEHS]" userId="bdf89e84-b0b9-49c4-bac0-82c8cf7178d0" providerId="ADAL" clId="{CD316F02-8B14-4D1C-AC62-4B41507F8BD3}" dt="2023-07-11T13:58:48.552" v="1699" actId="20577"/>
          <ac:spMkLst>
            <pc:docMk/>
            <pc:sldMk cId="3925913083" sldId="351"/>
            <ac:spMk id="2" creationId="{46FFAF4A-9A6E-D5C9-9F7D-68B8DD6EC154}"/>
          </ac:spMkLst>
        </pc:spChg>
        <pc:spChg chg="mod">
          <ac:chgData name="James Chau [SEHS]" userId="bdf89e84-b0b9-49c4-bac0-82c8cf7178d0" providerId="ADAL" clId="{CD316F02-8B14-4D1C-AC62-4B41507F8BD3}" dt="2023-07-11T14:05:42.454" v="2090" actId="14100"/>
          <ac:spMkLst>
            <pc:docMk/>
            <pc:sldMk cId="3925913083" sldId="351"/>
            <ac:spMk id="3" creationId="{93785936-F4E9-2C5C-CFB2-86CD62D803E4}"/>
          </ac:spMkLst>
        </pc:spChg>
        <pc:picChg chg="add mod">
          <ac:chgData name="James Chau [SEHS]" userId="bdf89e84-b0b9-49c4-bac0-82c8cf7178d0" providerId="ADAL" clId="{CD316F02-8B14-4D1C-AC62-4B41507F8BD3}" dt="2023-07-11T14:05:38.115" v="2089" actId="1076"/>
          <ac:picMkLst>
            <pc:docMk/>
            <pc:sldMk cId="3925913083" sldId="351"/>
            <ac:picMk id="2050" creationId="{A10D2DE8-0002-AC0C-3E20-1D767EC880CD}"/>
          </ac:picMkLst>
        </pc:picChg>
      </pc:sldChg>
      <pc:sldChg chg="addSp modSp new mod">
        <pc:chgData name="James Chau [SEHS]" userId="bdf89e84-b0b9-49c4-bac0-82c8cf7178d0" providerId="ADAL" clId="{CD316F02-8B14-4D1C-AC62-4B41507F8BD3}" dt="2023-07-11T14:10:11.067" v="2464" actId="14100"/>
        <pc:sldMkLst>
          <pc:docMk/>
          <pc:sldMk cId="4078697155" sldId="352"/>
        </pc:sldMkLst>
        <pc:spChg chg="mod">
          <ac:chgData name="James Chau [SEHS]" userId="bdf89e84-b0b9-49c4-bac0-82c8cf7178d0" providerId="ADAL" clId="{CD316F02-8B14-4D1C-AC62-4B41507F8BD3}" dt="2023-07-11T14:06:14.421" v="2097" actId="20577"/>
          <ac:spMkLst>
            <pc:docMk/>
            <pc:sldMk cId="4078697155" sldId="352"/>
            <ac:spMk id="2" creationId="{3C52853E-8352-F896-210D-F5F05369D0AC}"/>
          </ac:spMkLst>
        </pc:spChg>
        <pc:spChg chg="mod">
          <ac:chgData name="James Chau [SEHS]" userId="bdf89e84-b0b9-49c4-bac0-82c8cf7178d0" providerId="ADAL" clId="{CD316F02-8B14-4D1C-AC62-4B41507F8BD3}" dt="2023-07-11T14:10:11.067" v="2464" actId="14100"/>
          <ac:spMkLst>
            <pc:docMk/>
            <pc:sldMk cId="4078697155" sldId="352"/>
            <ac:spMk id="3" creationId="{B09DC554-7EC4-7E44-D5FB-5823B23A9D2B}"/>
          </ac:spMkLst>
        </pc:spChg>
        <pc:picChg chg="add mod">
          <ac:chgData name="James Chau [SEHS]" userId="bdf89e84-b0b9-49c4-bac0-82c8cf7178d0" providerId="ADAL" clId="{CD316F02-8B14-4D1C-AC62-4B41507F8BD3}" dt="2023-07-11T14:10:06.614" v="2463" actId="1076"/>
          <ac:picMkLst>
            <pc:docMk/>
            <pc:sldMk cId="4078697155" sldId="352"/>
            <ac:picMk id="3074" creationId="{254DDE43-F470-449B-CAA0-7DB95EEF8A51}"/>
          </ac:picMkLst>
        </pc:picChg>
      </pc:sldChg>
      <pc:sldChg chg="addSp modSp new mod">
        <pc:chgData name="James Chau [SEHS]" userId="bdf89e84-b0b9-49c4-bac0-82c8cf7178d0" providerId="ADAL" clId="{CD316F02-8B14-4D1C-AC62-4B41507F8BD3}" dt="2023-07-11T14:14:49.891" v="2787" actId="27636"/>
        <pc:sldMkLst>
          <pc:docMk/>
          <pc:sldMk cId="2464462464" sldId="353"/>
        </pc:sldMkLst>
        <pc:spChg chg="mod">
          <ac:chgData name="James Chau [SEHS]" userId="bdf89e84-b0b9-49c4-bac0-82c8cf7178d0" providerId="ADAL" clId="{CD316F02-8B14-4D1C-AC62-4B41507F8BD3}" dt="2023-07-11T14:10:29.459" v="2471" actId="20577"/>
          <ac:spMkLst>
            <pc:docMk/>
            <pc:sldMk cId="2464462464" sldId="353"/>
            <ac:spMk id="2" creationId="{232E662D-0631-2C85-2A7A-CC6BAC8219ED}"/>
          </ac:spMkLst>
        </pc:spChg>
        <pc:spChg chg="mod">
          <ac:chgData name="James Chau [SEHS]" userId="bdf89e84-b0b9-49c4-bac0-82c8cf7178d0" providerId="ADAL" clId="{CD316F02-8B14-4D1C-AC62-4B41507F8BD3}" dt="2023-07-11T14:14:49.891" v="2787" actId="27636"/>
          <ac:spMkLst>
            <pc:docMk/>
            <pc:sldMk cId="2464462464" sldId="353"/>
            <ac:spMk id="3" creationId="{2276CCA7-B77F-B0DA-DD43-BBE1C8970F6C}"/>
          </ac:spMkLst>
        </pc:spChg>
        <pc:picChg chg="add mod">
          <ac:chgData name="James Chau [SEHS]" userId="bdf89e84-b0b9-49c4-bac0-82c8cf7178d0" providerId="ADAL" clId="{CD316F02-8B14-4D1C-AC62-4B41507F8BD3}" dt="2023-07-11T14:14:46.851" v="2785" actId="1076"/>
          <ac:picMkLst>
            <pc:docMk/>
            <pc:sldMk cId="2464462464" sldId="353"/>
            <ac:picMk id="4098" creationId="{AB50D27B-713C-0BFA-9DAA-AEB6716436EA}"/>
          </ac:picMkLst>
        </pc:picChg>
      </pc:sldChg>
      <pc:sldChg chg="addSp modSp new mod">
        <pc:chgData name="James Chau [SEHS]" userId="bdf89e84-b0b9-49c4-bac0-82c8cf7178d0" providerId="ADAL" clId="{CD316F02-8B14-4D1C-AC62-4B41507F8BD3}" dt="2023-07-11T14:19:08.845" v="3263" actId="1076"/>
        <pc:sldMkLst>
          <pc:docMk/>
          <pc:sldMk cId="3985614871" sldId="354"/>
        </pc:sldMkLst>
        <pc:spChg chg="mod">
          <ac:chgData name="James Chau [SEHS]" userId="bdf89e84-b0b9-49c4-bac0-82c8cf7178d0" providerId="ADAL" clId="{CD316F02-8B14-4D1C-AC62-4B41507F8BD3}" dt="2023-07-11T14:15:22.635" v="2824" actId="20577"/>
          <ac:spMkLst>
            <pc:docMk/>
            <pc:sldMk cId="3985614871" sldId="354"/>
            <ac:spMk id="2" creationId="{898E2FD0-543A-8E36-8EC3-7275FAA0C830}"/>
          </ac:spMkLst>
        </pc:spChg>
        <pc:spChg chg="mod">
          <ac:chgData name="James Chau [SEHS]" userId="bdf89e84-b0b9-49c4-bac0-82c8cf7178d0" providerId="ADAL" clId="{CD316F02-8B14-4D1C-AC62-4B41507F8BD3}" dt="2023-07-11T14:19:04.573" v="3261" actId="27636"/>
          <ac:spMkLst>
            <pc:docMk/>
            <pc:sldMk cId="3985614871" sldId="354"/>
            <ac:spMk id="3" creationId="{5C758C10-0539-AC24-9033-E6648474F352}"/>
          </ac:spMkLst>
        </pc:spChg>
        <pc:picChg chg="add mod">
          <ac:chgData name="James Chau [SEHS]" userId="bdf89e84-b0b9-49c4-bac0-82c8cf7178d0" providerId="ADAL" clId="{CD316F02-8B14-4D1C-AC62-4B41507F8BD3}" dt="2023-07-11T14:19:08.845" v="3263" actId="1076"/>
          <ac:picMkLst>
            <pc:docMk/>
            <pc:sldMk cId="3985614871" sldId="354"/>
            <ac:picMk id="5122" creationId="{783A7D2D-2610-242B-03CE-FFE0C10A737E}"/>
          </ac:picMkLst>
        </pc:picChg>
      </pc:sldChg>
      <pc:sldChg chg="modSp new mod">
        <pc:chgData name="James Chau [SEHS]" userId="bdf89e84-b0b9-49c4-bac0-82c8cf7178d0" providerId="ADAL" clId="{CD316F02-8B14-4D1C-AC62-4B41507F8BD3}" dt="2023-07-11T14:22:55.343" v="3696" actId="20577"/>
        <pc:sldMkLst>
          <pc:docMk/>
          <pc:sldMk cId="3241500180" sldId="355"/>
        </pc:sldMkLst>
        <pc:spChg chg="mod">
          <ac:chgData name="James Chau [SEHS]" userId="bdf89e84-b0b9-49c4-bac0-82c8cf7178d0" providerId="ADAL" clId="{CD316F02-8B14-4D1C-AC62-4B41507F8BD3}" dt="2023-07-11T14:20:03.558" v="3307" actId="20577"/>
          <ac:spMkLst>
            <pc:docMk/>
            <pc:sldMk cId="3241500180" sldId="355"/>
            <ac:spMk id="2" creationId="{C7EE14A7-0512-3AEB-A2FD-316C312EA2CF}"/>
          </ac:spMkLst>
        </pc:spChg>
        <pc:spChg chg="mod">
          <ac:chgData name="James Chau [SEHS]" userId="bdf89e84-b0b9-49c4-bac0-82c8cf7178d0" providerId="ADAL" clId="{CD316F02-8B14-4D1C-AC62-4B41507F8BD3}" dt="2023-07-11T14:22:55.343" v="3696" actId="20577"/>
          <ac:spMkLst>
            <pc:docMk/>
            <pc:sldMk cId="3241500180" sldId="355"/>
            <ac:spMk id="3" creationId="{D27E6DDC-DDD7-AF5C-4FF3-311BF5CF38E6}"/>
          </ac:spMkLst>
        </pc:spChg>
      </pc:sldChg>
      <pc:sldChg chg="modSp new mod">
        <pc:chgData name="James Chau [SEHS]" userId="bdf89e84-b0b9-49c4-bac0-82c8cf7178d0" providerId="ADAL" clId="{CD316F02-8B14-4D1C-AC62-4B41507F8BD3}" dt="2023-07-11T14:23:13.606" v="3725" actId="20577"/>
        <pc:sldMkLst>
          <pc:docMk/>
          <pc:sldMk cId="2304888447" sldId="356"/>
        </pc:sldMkLst>
        <pc:spChg chg="mod">
          <ac:chgData name="James Chau [SEHS]" userId="bdf89e84-b0b9-49c4-bac0-82c8cf7178d0" providerId="ADAL" clId="{CD316F02-8B14-4D1C-AC62-4B41507F8BD3}" dt="2023-07-11T14:23:13.606" v="3725" actId="20577"/>
          <ac:spMkLst>
            <pc:docMk/>
            <pc:sldMk cId="2304888447" sldId="356"/>
            <ac:spMk id="2" creationId="{2B14A43C-D69B-B4BA-7FF5-57029EA435C7}"/>
          </ac:spMkLst>
        </pc:spChg>
      </pc:sldChg>
      <pc:sldChg chg="addSp modSp mod">
        <pc:chgData name="James Chau [SEHS]" userId="bdf89e84-b0b9-49c4-bac0-82c8cf7178d0" providerId="ADAL" clId="{CD316F02-8B14-4D1C-AC62-4B41507F8BD3}" dt="2023-07-12T14:21:15.686" v="4103" actId="14100"/>
        <pc:sldMkLst>
          <pc:docMk/>
          <pc:sldMk cId="532322247" sldId="359"/>
        </pc:sldMkLst>
        <pc:spChg chg="mod">
          <ac:chgData name="James Chau [SEHS]" userId="bdf89e84-b0b9-49c4-bac0-82c8cf7178d0" providerId="ADAL" clId="{CD316F02-8B14-4D1C-AC62-4B41507F8BD3}" dt="2023-07-12T14:20:18.013" v="4100" actId="20577"/>
          <ac:spMkLst>
            <pc:docMk/>
            <pc:sldMk cId="532322247" sldId="359"/>
            <ac:spMk id="3" creationId="{546DEC3B-61BD-14C9-89EF-3E2325178C86}"/>
          </ac:spMkLst>
        </pc:spChg>
        <pc:picChg chg="add mod">
          <ac:chgData name="James Chau [SEHS]" userId="bdf89e84-b0b9-49c4-bac0-82c8cf7178d0" providerId="ADAL" clId="{CD316F02-8B14-4D1C-AC62-4B41507F8BD3}" dt="2023-07-12T14:21:15.686" v="4103" actId="14100"/>
          <ac:picMkLst>
            <pc:docMk/>
            <pc:sldMk cId="532322247" sldId="359"/>
            <ac:picMk id="1026" creationId="{A5581263-0794-44FB-88BA-25622080D8AE}"/>
          </ac:picMkLst>
        </pc:picChg>
      </pc:sldChg>
      <pc:sldChg chg="addSp modSp new mod">
        <pc:chgData name="James Chau [SEHS]" userId="bdf89e84-b0b9-49c4-bac0-82c8cf7178d0" providerId="ADAL" clId="{CD316F02-8B14-4D1C-AC62-4B41507F8BD3}" dt="2023-07-12T14:24:08.583" v="4259" actId="1076"/>
        <pc:sldMkLst>
          <pc:docMk/>
          <pc:sldMk cId="4093590220" sldId="360"/>
        </pc:sldMkLst>
        <pc:spChg chg="mod">
          <ac:chgData name="James Chau [SEHS]" userId="bdf89e84-b0b9-49c4-bac0-82c8cf7178d0" providerId="ADAL" clId="{CD316F02-8B14-4D1C-AC62-4B41507F8BD3}" dt="2023-07-12T14:23:22.699" v="4256" actId="20577"/>
          <ac:spMkLst>
            <pc:docMk/>
            <pc:sldMk cId="4093590220" sldId="360"/>
            <ac:spMk id="2" creationId="{8FDDFF6F-184F-9DEE-5BB1-166B0AE1105F}"/>
          </ac:spMkLst>
        </pc:spChg>
        <pc:spChg chg="mod">
          <ac:chgData name="James Chau [SEHS]" userId="bdf89e84-b0b9-49c4-bac0-82c8cf7178d0" providerId="ADAL" clId="{CD316F02-8B14-4D1C-AC62-4B41507F8BD3}" dt="2023-07-12T14:23:16.850" v="4245" actId="20577"/>
          <ac:spMkLst>
            <pc:docMk/>
            <pc:sldMk cId="4093590220" sldId="360"/>
            <ac:spMk id="3" creationId="{5983A056-142D-BEB1-D15C-81076305ACE6}"/>
          </ac:spMkLst>
        </pc:spChg>
        <pc:picChg chg="add mod">
          <ac:chgData name="James Chau [SEHS]" userId="bdf89e84-b0b9-49c4-bac0-82c8cf7178d0" providerId="ADAL" clId="{CD316F02-8B14-4D1C-AC62-4B41507F8BD3}" dt="2023-07-12T14:24:08.583" v="4259" actId="1076"/>
          <ac:picMkLst>
            <pc:docMk/>
            <pc:sldMk cId="4093590220" sldId="360"/>
            <ac:picMk id="2050" creationId="{6E15B04A-1F76-8A22-1466-07103A908B9D}"/>
          </ac:picMkLst>
        </pc:picChg>
      </pc:sldChg>
      <pc:sldChg chg="addSp modSp new mod">
        <pc:chgData name="James Chau [SEHS]" userId="bdf89e84-b0b9-49c4-bac0-82c8cf7178d0" providerId="ADAL" clId="{CD316F02-8B14-4D1C-AC62-4B41507F8BD3}" dt="2023-07-12T14:27:20.632" v="4526" actId="14"/>
        <pc:sldMkLst>
          <pc:docMk/>
          <pc:sldMk cId="3747271481" sldId="361"/>
        </pc:sldMkLst>
        <pc:spChg chg="mod">
          <ac:chgData name="James Chau [SEHS]" userId="bdf89e84-b0b9-49c4-bac0-82c8cf7178d0" providerId="ADAL" clId="{CD316F02-8B14-4D1C-AC62-4B41507F8BD3}" dt="2023-07-12T14:27:09.564" v="4513" actId="20577"/>
          <ac:spMkLst>
            <pc:docMk/>
            <pc:sldMk cId="3747271481" sldId="361"/>
            <ac:spMk id="2" creationId="{61C7E8A5-4437-C356-7A00-EC0BA19E6AEF}"/>
          </ac:spMkLst>
        </pc:spChg>
        <pc:spChg chg="mod">
          <ac:chgData name="James Chau [SEHS]" userId="bdf89e84-b0b9-49c4-bac0-82c8cf7178d0" providerId="ADAL" clId="{CD316F02-8B14-4D1C-AC62-4B41507F8BD3}" dt="2023-07-12T14:27:20.632" v="4526" actId="14"/>
          <ac:spMkLst>
            <pc:docMk/>
            <pc:sldMk cId="3747271481" sldId="361"/>
            <ac:spMk id="3" creationId="{B3702038-6E86-F429-1C57-D5E1910C6660}"/>
          </ac:spMkLst>
        </pc:spChg>
        <pc:picChg chg="add mod">
          <ac:chgData name="James Chau [SEHS]" userId="bdf89e84-b0b9-49c4-bac0-82c8cf7178d0" providerId="ADAL" clId="{CD316F02-8B14-4D1C-AC62-4B41507F8BD3}" dt="2023-07-12T14:26:42.510" v="4499" actId="14100"/>
          <ac:picMkLst>
            <pc:docMk/>
            <pc:sldMk cId="3747271481" sldId="361"/>
            <ac:picMk id="3074" creationId="{A4C755B1-AC2A-1C6F-C446-3729D0175A74}"/>
          </ac:picMkLst>
        </pc:picChg>
      </pc:sldChg>
      <pc:sldChg chg="addSp modSp new mod">
        <pc:chgData name="James Chau [SEHS]" userId="bdf89e84-b0b9-49c4-bac0-82c8cf7178d0" providerId="ADAL" clId="{CD316F02-8B14-4D1C-AC62-4B41507F8BD3}" dt="2023-07-12T14:28:31.556" v="4625" actId="14100"/>
        <pc:sldMkLst>
          <pc:docMk/>
          <pc:sldMk cId="188144943" sldId="362"/>
        </pc:sldMkLst>
        <pc:spChg chg="mod">
          <ac:chgData name="James Chau [SEHS]" userId="bdf89e84-b0b9-49c4-bac0-82c8cf7178d0" providerId="ADAL" clId="{CD316F02-8B14-4D1C-AC62-4B41507F8BD3}" dt="2023-07-12T14:27:48.074" v="4564" actId="20577"/>
          <ac:spMkLst>
            <pc:docMk/>
            <pc:sldMk cId="188144943" sldId="362"/>
            <ac:spMk id="2" creationId="{05825928-1851-01DF-2DC3-5E6E0292EB4A}"/>
          </ac:spMkLst>
        </pc:spChg>
        <pc:spChg chg="mod">
          <ac:chgData name="James Chau [SEHS]" userId="bdf89e84-b0b9-49c4-bac0-82c8cf7178d0" providerId="ADAL" clId="{CD316F02-8B14-4D1C-AC62-4B41507F8BD3}" dt="2023-07-12T14:28:03.761" v="4622" actId="20577"/>
          <ac:spMkLst>
            <pc:docMk/>
            <pc:sldMk cId="188144943" sldId="362"/>
            <ac:spMk id="3" creationId="{E686F708-B8FD-80A8-827B-C210AF0F98FB}"/>
          </ac:spMkLst>
        </pc:spChg>
        <pc:picChg chg="add mod">
          <ac:chgData name="James Chau [SEHS]" userId="bdf89e84-b0b9-49c4-bac0-82c8cf7178d0" providerId="ADAL" clId="{CD316F02-8B14-4D1C-AC62-4B41507F8BD3}" dt="2023-07-12T14:28:31.556" v="4625" actId="14100"/>
          <ac:picMkLst>
            <pc:docMk/>
            <pc:sldMk cId="188144943" sldId="362"/>
            <ac:picMk id="4098" creationId="{4D939C1A-C935-5678-E8B8-F974C7956113}"/>
          </ac:picMkLst>
        </pc:picChg>
      </pc:sldChg>
      <pc:sldChg chg="addSp modSp new mod">
        <pc:chgData name="James Chau [SEHS]" userId="bdf89e84-b0b9-49c4-bac0-82c8cf7178d0" providerId="ADAL" clId="{CD316F02-8B14-4D1C-AC62-4B41507F8BD3}" dt="2023-07-12T14:29:40.879" v="4704" actId="14100"/>
        <pc:sldMkLst>
          <pc:docMk/>
          <pc:sldMk cId="578309165" sldId="363"/>
        </pc:sldMkLst>
        <pc:spChg chg="mod">
          <ac:chgData name="James Chau [SEHS]" userId="bdf89e84-b0b9-49c4-bac0-82c8cf7178d0" providerId="ADAL" clId="{CD316F02-8B14-4D1C-AC62-4B41507F8BD3}" dt="2023-07-12T14:29:04.158" v="4651" actId="20577"/>
          <ac:spMkLst>
            <pc:docMk/>
            <pc:sldMk cId="578309165" sldId="363"/>
            <ac:spMk id="2" creationId="{AAA957ED-971F-4A85-8C88-CA88563695D3}"/>
          </ac:spMkLst>
        </pc:spChg>
        <pc:spChg chg="mod">
          <ac:chgData name="James Chau [SEHS]" userId="bdf89e84-b0b9-49c4-bac0-82c8cf7178d0" providerId="ADAL" clId="{CD316F02-8B14-4D1C-AC62-4B41507F8BD3}" dt="2023-07-12T14:29:16.485" v="4700" actId="20577"/>
          <ac:spMkLst>
            <pc:docMk/>
            <pc:sldMk cId="578309165" sldId="363"/>
            <ac:spMk id="3" creationId="{1D02F86E-804F-4F02-01D2-7CB6EC198975}"/>
          </ac:spMkLst>
        </pc:spChg>
        <pc:picChg chg="add mod">
          <ac:chgData name="James Chau [SEHS]" userId="bdf89e84-b0b9-49c4-bac0-82c8cf7178d0" providerId="ADAL" clId="{CD316F02-8B14-4D1C-AC62-4B41507F8BD3}" dt="2023-07-12T14:29:40.879" v="4704" actId="14100"/>
          <ac:picMkLst>
            <pc:docMk/>
            <pc:sldMk cId="578309165" sldId="363"/>
            <ac:picMk id="5122" creationId="{CECE418B-7EB2-BFFA-6C77-3F0956BA1301}"/>
          </ac:picMkLst>
        </pc:picChg>
      </pc:sldChg>
      <pc:sldChg chg="addSp modSp new mod">
        <pc:chgData name="James Chau [SEHS]" userId="bdf89e84-b0b9-49c4-bac0-82c8cf7178d0" providerId="ADAL" clId="{CD316F02-8B14-4D1C-AC62-4B41507F8BD3}" dt="2023-07-12T14:31:21.162" v="4780" actId="14100"/>
        <pc:sldMkLst>
          <pc:docMk/>
          <pc:sldMk cId="706347760" sldId="364"/>
        </pc:sldMkLst>
        <pc:spChg chg="mod">
          <ac:chgData name="James Chau [SEHS]" userId="bdf89e84-b0b9-49c4-bac0-82c8cf7178d0" providerId="ADAL" clId="{CD316F02-8B14-4D1C-AC62-4B41507F8BD3}" dt="2023-07-12T14:30:12.457" v="4718" actId="20577"/>
          <ac:spMkLst>
            <pc:docMk/>
            <pc:sldMk cId="706347760" sldId="364"/>
            <ac:spMk id="2" creationId="{6939C6A4-32B1-10C3-1B93-4858336ABAA2}"/>
          </ac:spMkLst>
        </pc:spChg>
        <pc:spChg chg="mod">
          <ac:chgData name="James Chau [SEHS]" userId="bdf89e84-b0b9-49c4-bac0-82c8cf7178d0" providerId="ADAL" clId="{CD316F02-8B14-4D1C-AC62-4B41507F8BD3}" dt="2023-07-12T14:30:28.832" v="4777" actId="20577"/>
          <ac:spMkLst>
            <pc:docMk/>
            <pc:sldMk cId="706347760" sldId="364"/>
            <ac:spMk id="3" creationId="{47C1AFD4-0041-DF9D-E924-5FAA40B46CE5}"/>
          </ac:spMkLst>
        </pc:spChg>
        <pc:picChg chg="add mod">
          <ac:chgData name="James Chau [SEHS]" userId="bdf89e84-b0b9-49c4-bac0-82c8cf7178d0" providerId="ADAL" clId="{CD316F02-8B14-4D1C-AC62-4B41507F8BD3}" dt="2023-07-12T14:31:21.162" v="4780" actId="14100"/>
          <ac:picMkLst>
            <pc:docMk/>
            <pc:sldMk cId="706347760" sldId="364"/>
            <ac:picMk id="6146" creationId="{044D57A3-2152-7236-BE89-0524A2768CB3}"/>
          </ac:picMkLst>
        </pc:picChg>
      </pc:sldChg>
      <pc:sldChg chg="addSp modSp new mod">
        <pc:chgData name="James Chau [SEHS]" userId="bdf89e84-b0b9-49c4-bac0-82c8cf7178d0" providerId="ADAL" clId="{CD316F02-8B14-4D1C-AC62-4B41507F8BD3}" dt="2023-07-12T14:33:10.684" v="4860" actId="14100"/>
        <pc:sldMkLst>
          <pc:docMk/>
          <pc:sldMk cId="3847802080" sldId="365"/>
        </pc:sldMkLst>
        <pc:spChg chg="mod">
          <ac:chgData name="James Chau [SEHS]" userId="bdf89e84-b0b9-49c4-bac0-82c8cf7178d0" providerId="ADAL" clId="{CD316F02-8B14-4D1C-AC62-4B41507F8BD3}" dt="2023-07-12T14:31:52.219" v="4793" actId="20577"/>
          <ac:spMkLst>
            <pc:docMk/>
            <pc:sldMk cId="3847802080" sldId="365"/>
            <ac:spMk id="2" creationId="{93FBA4C4-2054-5D64-B45B-192F026E2917}"/>
          </ac:spMkLst>
        </pc:spChg>
        <pc:spChg chg="mod">
          <ac:chgData name="James Chau [SEHS]" userId="bdf89e84-b0b9-49c4-bac0-82c8cf7178d0" providerId="ADAL" clId="{CD316F02-8B14-4D1C-AC62-4B41507F8BD3}" dt="2023-07-12T14:32:13.156" v="4857" actId="20577"/>
          <ac:spMkLst>
            <pc:docMk/>
            <pc:sldMk cId="3847802080" sldId="365"/>
            <ac:spMk id="3" creationId="{6CF72E16-62BE-95CE-D25B-2AA542780DF2}"/>
          </ac:spMkLst>
        </pc:spChg>
        <pc:picChg chg="add mod">
          <ac:chgData name="James Chau [SEHS]" userId="bdf89e84-b0b9-49c4-bac0-82c8cf7178d0" providerId="ADAL" clId="{CD316F02-8B14-4D1C-AC62-4B41507F8BD3}" dt="2023-07-12T14:33:10.684" v="4860" actId="14100"/>
          <ac:picMkLst>
            <pc:docMk/>
            <pc:sldMk cId="3847802080" sldId="365"/>
            <ac:picMk id="7170" creationId="{82C5C029-47AE-15FC-5BA7-6632AA2C0A9F}"/>
          </ac:picMkLst>
        </pc:picChg>
      </pc:sldChg>
      <pc:sldChg chg="modSp add mod">
        <pc:chgData name="James Chau [SEHS]" userId="bdf89e84-b0b9-49c4-bac0-82c8cf7178d0" providerId="ADAL" clId="{CD316F02-8B14-4D1C-AC62-4B41507F8BD3}" dt="2023-07-12T14:33:49.671" v="4862" actId="27636"/>
        <pc:sldMkLst>
          <pc:docMk/>
          <pc:sldMk cId="1672108078" sldId="366"/>
        </pc:sldMkLst>
        <pc:spChg chg="mod">
          <ac:chgData name="James Chau [SEHS]" userId="bdf89e84-b0b9-49c4-bac0-82c8cf7178d0" providerId="ADAL" clId="{CD316F02-8B14-4D1C-AC62-4B41507F8BD3}" dt="2023-07-12T14:33:49.671" v="4862" actId="27636"/>
          <ac:spMkLst>
            <pc:docMk/>
            <pc:sldMk cId="1672108078" sldId="366"/>
            <ac:spMk id="3" creationId="{C558E163-9336-D700-406B-E5E88584BA98}"/>
          </ac:spMkLst>
        </pc:spChg>
      </pc:sldChg>
      <pc:sldChg chg="add">
        <pc:chgData name="James Chau [SEHS]" userId="bdf89e84-b0b9-49c4-bac0-82c8cf7178d0" providerId="ADAL" clId="{CD316F02-8B14-4D1C-AC62-4B41507F8BD3}" dt="2023-07-12T14:33:49.477" v="4861"/>
        <pc:sldMkLst>
          <pc:docMk/>
          <pc:sldMk cId="3865126240" sldId="367"/>
        </pc:sldMkLst>
      </pc:sldChg>
      <pc:sldChg chg="modSp add mod">
        <pc:chgData name="James Chau [SEHS]" userId="bdf89e84-b0b9-49c4-bac0-82c8cf7178d0" providerId="ADAL" clId="{CD316F02-8B14-4D1C-AC62-4B41507F8BD3}" dt="2023-07-12T14:35:09.191" v="4921" actId="20577"/>
        <pc:sldMkLst>
          <pc:docMk/>
          <pc:sldMk cId="5634808" sldId="368"/>
        </pc:sldMkLst>
        <pc:spChg chg="mod">
          <ac:chgData name="James Chau [SEHS]" userId="bdf89e84-b0b9-49c4-bac0-82c8cf7178d0" providerId="ADAL" clId="{CD316F02-8B14-4D1C-AC62-4B41507F8BD3}" dt="2023-07-12T14:35:09.191" v="4921" actId="20577"/>
          <ac:spMkLst>
            <pc:docMk/>
            <pc:sldMk cId="5634808" sldId="368"/>
            <ac:spMk id="3" creationId="{90198296-DC89-0721-E402-A6C9A76E4FF6}"/>
          </ac:spMkLst>
        </pc:spChg>
      </pc:sldChg>
      <pc:sldChg chg="add">
        <pc:chgData name="James Chau [SEHS]" userId="bdf89e84-b0b9-49c4-bac0-82c8cf7178d0" providerId="ADAL" clId="{CD316F02-8B14-4D1C-AC62-4B41507F8BD3}" dt="2023-07-12T14:33:49.477" v="4861"/>
        <pc:sldMkLst>
          <pc:docMk/>
          <pc:sldMk cId="1388979924" sldId="369"/>
        </pc:sldMkLst>
      </pc:sldChg>
      <pc:sldChg chg="add">
        <pc:chgData name="James Chau [SEHS]" userId="bdf89e84-b0b9-49c4-bac0-82c8cf7178d0" providerId="ADAL" clId="{CD316F02-8B14-4D1C-AC62-4B41507F8BD3}" dt="2023-07-12T14:33:49.477" v="4861"/>
        <pc:sldMkLst>
          <pc:docMk/>
          <pc:sldMk cId="2417701801" sldId="370"/>
        </pc:sldMkLst>
      </pc:sldChg>
      <pc:sldChg chg="modSp add">
        <pc:chgData name="James Chau [SEHS]" userId="bdf89e84-b0b9-49c4-bac0-82c8cf7178d0" providerId="ADAL" clId="{CD316F02-8B14-4D1C-AC62-4B41507F8BD3}" dt="2023-07-12T14:39:15.056" v="5161" actId="1076"/>
        <pc:sldMkLst>
          <pc:docMk/>
          <pc:sldMk cId="3510121865" sldId="371"/>
        </pc:sldMkLst>
        <pc:picChg chg="mod">
          <ac:chgData name="James Chau [SEHS]" userId="bdf89e84-b0b9-49c4-bac0-82c8cf7178d0" providerId="ADAL" clId="{CD316F02-8B14-4D1C-AC62-4B41507F8BD3}" dt="2023-07-12T14:39:15.056" v="5161" actId="1076"/>
          <ac:picMkLst>
            <pc:docMk/>
            <pc:sldMk cId="3510121865" sldId="371"/>
            <ac:picMk id="1026" creationId="{A72A9C86-EE6E-809B-BFDA-BCCC08ED9E28}"/>
          </ac:picMkLst>
        </pc:picChg>
      </pc:sldChg>
      <pc:sldChg chg="add">
        <pc:chgData name="James Chau [SEHS]" userId="bdf89e84-b0b9-49c4-bac0-82c8cf7178d0" providerId="ADAL" clId="{CD316F02-8B14-4D1C-AC62-4B41507F8BD3}" dt="2023-07-12T14:33:49.477" v="4861"/>
        <pc:sldMkLst>
          <pc:docMk/>
          <pc:sldMk cId="2582820893" sldId="372"/>
        </pc:sldMkLst>
      </pc:sldChg>
      <pc:sldChg chg="modSp add mod">
        <pc:chgData name="James Chau [SEHS]" userId="bdf89e84-b0b9-49c4-bac0-82c8cf7178d0" providerId="ADAL" clId="{CD316F02-8B14-4D1C-AC62-4B41507F8BD3}" dt="2023-07-12T14:36:59.159" v="5106" actId="313"/>
        <pc:sldMkLst>
          <pc:docMk/>
          <pc:sldMk cId="3448608738" sldId="373"/>
        </pc:sldMkLst>
        <pc:spChg chg="mod">
          <ac:chgData name="James Chau [SEHS]" userId="bdf89e84-b0b9-49c4-bac0-82c8cf7178d0" providerId="ADAL" clId="{CD316F02-8B14-4D1C-AC62-4B41507F8BD3}" dt="2023-07-12T14:36:59.159" v="5106" actId="313"/>
          <ac:spMkLst>
            <pc:docMk/>
            <pc:sldMk cId="3448608738" sldId="373"/>
            <ac:spMk id="3" creationId="{3F54ED70-08A9-568D-8364-0610BC1DA035}"/>
          </ac:spMkLst>
        </pc:spChg>
      </pc:sldChg>
      <pc:sldChg chg="add">
        <pc:chgData name="James Chau [SEHS]" userId="bdf89e84-b0b9-49c4-bac0-82c8cf7178d0" providerId="ADAL" clId="{CD316F02-8B14-4D1C-AC62-4B41507F8BD3}" dt="2023-07-12T14:33:49.477" v="4861"/>
        <pc:sldMkLst>
          <pc:docMk/>
          <pc:sldMk cId="331824932" sldId="374"/>
        </pc:sldMkLst>
      </pc:sldChg>
      <pc:sldChg chg="add">
        <pc:chgData name="James Chau [SEHS]" userId="bdf89e84-b0b9-49c4-bac0-82c8cf7178d0" providerId="ADAL" clId="{CD316F02-8B14-4D1C-AC62-4B41507F8BD3}" dt="2023-07-12T14:33:49.477" v="4861"/>
        <pc:sldMkLst>
          <pc:docMk/>
          <pc:sldMk cId="1782206852" sldId="375"/>
        </pc:sldMkLst>
      </pc:sldChg>
      <pc:sldChg chg="modSp add mod">
        <pc:chgData name="James Chau [SEHS]" userId="bdf89e84-b0b9-49c4-bac0-82c8cf7178d0" providerId="ADAL" clId="{CD316F02-8B14-4D1C-AC62-4B41507F8BD3}" dt="2023-07-12T14:37:21.807" v="5107" actId="1076"/>
        <pc:sldMkLst>
          <pc:docMk/>
          <pc:sldMk cId="3588900003" sldId="376"/>
        </pc:sldMkLst>
        <pc:picChg chg="mod">
          <ac:chgData name="James Chau [SEHS]" userId="bdf89e84-b0b9-49c4-bac0-82c8cf7178d0" providerId="ADAL" clId="{CD316F02-8B14-4D1C-AC62-4B41507F8BD3}" dt="2023-07-12T14:37:21.807" v="5107" actId="1076"/>
          <ac:picMkLst>
            <pc:docMk/>
            <pc:sldMk cId="3588900003" sldId="376"/>
            <ac:picMk id="5" creationId="{A1F7F945-0BBA-3937-9162-49CF89910A4A}"/>
          </ac:picMkLst>
        </pc:picChg>
      </pc:sldChg>
      <pc:sldChg chg="add">
        <pc:chgData name="James Chau [SEHS]" userId="bdf89e84-b0b9-49c4-bac0-82c8cf7178d0" providerId="ADAL" clId="{CD316F02-8B14-4D1C-AC62-4B41507F8BD3}" dt="2023-07-12T14:33:49.477" v="4861"/>
        <pc:sldMkLst>
          <pc:docMk/>
          <pc:sldMk cId="2213784" sldId="377"/>
        </pc:sldMkLst>
      </pc:sldChg>
      <pc:sldChg chg="add">
        <pc:chgData name="James Chau [SEHS]" userId="bdf89e84-b0b9-49c4-bac0-82c8cf7178d0" providerId="ADAL" clId="{CD316F02-8B14-4D1C-AC62-4B41507F8BD3}" dt="2023-07-12T14:33:49.477" v="4861"/>
        <pc:sldMkLst>
          <pc:docMk/>
          <pc:sldMk cId="992088517" sldId="378"/>
        </pc:sldMkLst>
      </pc:sldChg>
      <pc:sldChg chg="add">
        <pc:chgData name="James Chau [SEHS]" userId="bdf89e84-b0b9-49c4-bac0-82c8cf7178d0" providerId="ADAL" clId="{CD316F02-8B14-4D1C-AC62-4B41507F8BD3}" dt="2023-07-12T14:33:49.477" v="4861"/>
        <pc:sldMkLst>
          <pc:docMk/>
          <pc:sldMk cId="1406910093" sldId="379"/>
        </pc:sldMkLst>
      </pc:sldChg>
      <pc:sldChg chg="add">
        <pc:chgData name="James Chau [SEHS]" userId="bdf89e84-b0b9-49c4-bac0-82c8cf7178d0" providerId="ADAL" clId="{CD316F02-8B14-4D1C-AC62-4B41507F8BD3}" dt="2023-07-12T14:33:49.477" v="4861"/>
        <pc:sldMkLst>
          <pc:docMk/>
          <pc:sldMk cId="80849395" sldId="380"/>
        </pc:sldMkLst>
      </pc:sldChg>
      <pc:sldChg chg="add">
        <pc:chgData name="James Chau [SEHS]" userId="bdf89e84-b0b9-49c4-bac0-82c8cf7178d0" providerId="ADAL" clId="{CD316F02-8B14-4D1C-AC62-4B41507F8BD3}" dt="2023-07-12T14:33:49.477" v="4861"/>
        <pc:sldMkLst>
          <pc:docMk/>
          <pc:sldMk cId="2369041160" sldId="381"/>
        </pc:sldMkLst>
      </pc:sldChg>
      <pc:sldChg chg="add">
        <pc:chgData name="James Chau [SEHS]" userId="bdf89e84-b0b9-49c4-bac0-82c8cf7178d0" providerId="ADAL" clId="{CD316F02-8B14-4D1C-AC62-4B41507F8BD3}" dt="2023-07-12T14:33:49.477" v="4861"/>
        <pc:sldMkLst>
          <pc:docMk/>
          <pc:sldMk cId="4062267881" sldId="382"/>
        </pc:sldMkLst>
      </pc:sldChg>
      <pc:sldChg chg="add">
        <pc:chgData name="James Chau [SEHS]" userId="bdf89e84-b0b9-49c4-bac0-82c8cf7178d0" providerId="ADAL" clId="{CD316F02-8B14-4D1C-AC62-4B41507F8BD3}" dt="2023-07-12T14:33:49.477" v="4861"/>
        <pc:sldMkLst>
          <pc:docMk/>
          <pc:sldMk cId="331002934" sldId="383"/>
        </pc:sldMkLst>
      </pc:sldChg>
      <pc:sldChg chg="modSp add mod">
        <pc:chgData name="James Chau [SEHS]" userId="bdf89e84-b0b9-49c4-bac0-82c8cf7178d0" providerId="ADAL" clId="{CD316F02-8B14-4D1C-AC62-4B41507F8BD3}" dt="2023-07-12T14:38:09.439" v="5159" actId="1076"/>
        <pc:sldMkLst>
          <pc:docMk/>
          <pc:sldMk cId="3977032214" sldId="384"/>
        </pc:sldMkLst>
        <pc:spChg chg="mod">
          <ac:chgData name="James Chau [SEHS]" userId="bdf89e84-b0b9-49c4-bac0-82c8cf7178d0" providerId="ADAL" clId="{CD316F02-8B14-4D1C-AC62-4B41507F8BD3}" dt="2023-07-12T14:38:07.123" v="5158" actId="14100"/>
          <ac:spMkLst>
            <pc:docMk/>
            <pc:sldMk cId="3977032214" sldId="384"/>
            <ac:spMk id="3" creationId="{53C088E3-CC0A-CECE-45D5-9601A102E387}"/>
          </ac:spMkLst>
        </pc:spChg>
        <pc:picChg chg="mod">
          <ac:chgData name="James Chau [SEHS]" userId="bdf89e84-b0b9-49c4-bac0-82c8cf7178d0" providerId="ADAL" clId="{CD316F02-8B14-4D1C-AC62-4B41507F8BD3}" dt="2023-07-12T14:38:09.439" v="5159" actId="1076"/>
          <ac:picMkLst>
            <pc:docMk/>
            <pc:sldMk cId="3977032214" sldId="384"/>
            <ac:picMk id="5" creationId="{E123AB63-1F93-D3B7-FC2A-66C9AAB96E23}"/>
          </ac:picMkLst>
        </pc:picChg>
      </pc:sldChg>
      <pc:sldChg chg="add">
        <pc:chgData name="James Chau [SEHS]" userId="bdf89e84-b0b9-49c4-bac0-82c8cf7178d0" providerId="ADAL" clId="{CD316F02-8B14-4D1C-AC62-4B41507F8BD3}" dt="2023-07-12T14:33:49.477" v="4861"/>
        <pc:sldMkLst>
          <pc:docMk/>
          <pc:sldMk cId="991342385" sldId="385"/>
        </pc:sldMkLst>
      </pc:sldChg>
      <pc:sldChg chg="modSp add mod">
        <pc:chgData name="James Chau [SEHS]" userId="bdf89e84-b0b9-49c4-bac0-82c8cf7178d0" providerId="ADAL" clId="{CD316F02-8B14-4D1C-AC62-4B41507F8BD3}" dt="2023-07-12T14:38:27.627" v="5160" actId="1076"/>
        <pc:sldMkLst>
          <pc:docMk/>
          <pc:sldMk cId="1115988105" sldId="386"/>
        </pc:sldMkLst>
        <pc:picChg chg="mod">
          <ac:chgData name="James Chau [SEHS]" userId="bdf89e84-b0b9-49c4-bac0-82c8cf7178d0" providerId="ADAL" clId="{CD316F02-8B14-4D1C-AC62-4B41507F8BD3}" dt="2023-07-12T14:38:27.627" v="5160" actId="1076"/>
          <ac:picMkLst>
            <pc:docMk/>
            <pc:sldMk cId="1115988105" sldId="386"/>
            <ac:picMk id="11" creationId="{532A78E1-4C36-6424-15EC-4653A98EFCCA}"/>
          </ac:picMkLst>
        </pc:picChg>
      </pc:sldChg>
      <pc:sldChg chg="add">
        <pc:chgData name="James Chau [SEHS]" userId="bdf89e84-b0b9-49c4-bac0-82c8cf7178d0" providerId="ADAL" clId="{CD316F02-8B14-4D1C-AC62-4B41507F8BD3}" dt="2023-07-12T14:33:49.477" v="4861"/>
        <pc:sldMkLst>
          <pc:docMk/>
          <pc:sldMk cId="3364837445" sldId="387"/>
        </pc:sldMkLst>
      </pc:sldChg>
      <pc:sldChg chg="add">
        <pc:chgData name="James Chau [SEHS]" userId="bdf89e84-b0b9-49c4-bac0-82c8cf7178d0" providerId="ADAL" clId="{CD316F02-8B14-4D1C-AC62-4B41507F8BD3}" dt="2023-07-12T14:33:49.477" v="4861"/>
        <pc:sldMkLst>
          <pc:docMk/>
          <pc:sldMk cId="3229305925" sldId="388"/>
        </pc:sldMkLst>
      </pc:sldChg>
    </pc:docChg>
  </pc:docChgLst>
  <pc:docChgLst>
    <pc:chgData name="James Chau [SEHS]" userId="bdf89e84-b0b9-49c4-bac0-82c8cf7178d0" providerId="ADAL" clId="{05174743-DD87-4337-A4F1-BA6564827869}"/>
    <pc:docChg chg="undo redo custSel addSld delSld modSld">
      <pc:chgData name="James Chau [SEHS]" userId="bdf89e84-b0b9-49c4-bac0-82c8cf7178d0" providerId="ADAL" clId="{05174743-DD87-4337-A4F1-BA6564827869}" dt="2023-07-13T14:28:37.924" v="365" actId="47"/>
      <pc:docMkLst>
        <pc:docMk/>
      </pc:docMkLst>
      <pc:sldChg chg="addSp modSp new mod">
        <pc:chgData name="James Chau [SEHS]" userId="bdf89e84-b0b9-49c4-bac0-82c8cf7178d0" providerId="ADAL" clId="{05174743-DD87-4337-A4F1-BA6564827869}" dt="2023-07-13T13:59:38.545" v="106" actId="1076"/>
        <pc:sldMkLst>
          <pc:docMk/>
          <pc:sldMk cId="2750322723" sldId="367"/>
        </pc:sldMkLst>
        <pc:spChg chg="mod">
          <ac:chgData name="James Chau [SEHS]" userId="bdf89e84-b0b9-49c4-bac0-82c8cf7178d0" providerId="ADAL" clId="{05174743-DD87-4337-A4F1-BA6564827869}" dt="2023-07-13T13:57:37.414" v="20" actId="20577"/>
          <ac:spMkLst>
            <pc:docMk/>
            <pc:sldMk cId="2750322723" sldId="367"/>
            <ac:spMk id="2" creationId="{8CAC3B28-4899-6C3F-E9A8-9C6AEB3ECB76}"/>
          </ac:spMkLst>
        </pc:spChg>
        <pc:spChg chg="mod">
          <ac:chgData name="James Chau [SEHS]" userId="bdf89e84-b0b9-49c4-bac0-82c8cf7178d0" providerId="ADAL" clId="{05174743-DD87-4337-A4F1-BA6564827869}" dt="2023-07-13T13:59:23.126" v="104" actId="6549"/>
          <ac:spMkLst>
            <pc:docMk/>
            <pc:sldMk cId="2750322723" sldId="367"/>
            <ac:spMk id="3" creationId="{91D05A6E-344A-C18A-4104-043AC36B7A16}"/>
          </ac:spMkLst>
        </pc:spChg>
        <pc:picChg chg="add mod">
          <ac:chgData name="James Chau [SEHS]" userId="bdf89e84-b0b9-49c4-bac0-82c8cf7178d0" providerId="ADAL" clId="{05174743-DD87-4337-A4F1-BA6564827869}" dt="2023-07-13T13:59:38.545" v="106" actId="1076"/>
          <ac:picMkLst>
            <pc:docMk/>
            <pc:sldMk cId="2750322723" sldId="367"/>
            <ac:picMk id="4" creationId="{8E86FAD0-7E43-41D9-7532-FC763D450BCC}"/>
          </ac:picMkLst>
        </pc:picChg>
        <pc:picChg chg="add mod">
          <ac:chgData name="James Chau [SEHS]" userId="bdf89e84-b0b9-49c4-bac0-82c8cf7178d0" providerId="ADAL" clId="{05174743-DD87-4337-A4F1-BA6564827869}" dt="2023-07-13T13:59:38.545" v="106" actId="1076"/>
          <ac:picMkLst>
            <pc:docMk/>
            <pc:sldMk cId="2750322723" sldId="367"/>
            <ac:picMk id="5" creationId="{0BEE1E89-4522-D38B-8920-9F48D3292C6C}"/>
          </ac:picMkLst>
        </pc:picChg>
      </pc:sldChg>
      <pc:sldChg chg="addSp delSp modSp add mod">
        <pc:chgData name="James Chau [SEHS]" userId="bdf89e84-b0b9-49c4-bac0-82c8cf7178d0" providerId="ADAL" clId="{05174743-DD87-4337-A4F1-BA6564827869}" dt="2023-07-13T14:04:34.327" v="194" actId="1076"/>
        <pc:sldMkLst>
          <pc:docMk/>
          <pc:sldMk cId="3658956428" sldId="368"/>
        </pc:sldMkLst>
        <pc:spChg chg="mod">
          <ac:chgData name="James Chau [SEHS]" userId="bdf89e84-b0b9-49c4-bac0-82c8cf7178d0" providerId="ADAL" clId="{05174743-DD87-4337-A4F1-BA6564827869}" dt="2023-07-13T13:59:59.169" v="143" actId="20577"/>
          <ac:spMkLst>
            <pc:docMk/>
            <pc:sldMk cId="3658956428" sldId="368"/>
            <ac:spMk id="3" creationId="{91D05A6E-344A-C18A-4104-043AC36B7A16}"/>
          </ac:spMkLst>
        </pc:spChg>
        <pc:picChg chg="del">
          <ac:chgData name="James Chau [SEHS]" userId="bdf89e84-b0b9-49c4-bac0-82c8cf7178d0" providerId="ADAL" clId="{05174743-DD87-4337-A4F1-BA6564827869}" dt="2023-07-13T14:00:01.267" v="144" actId="478"/>
          <ac:picMkLst>
            <pc:docMk/>
            <pc:sldMk cId="3658956428" sldId="368"/>
            <ac:picMk id="4" creationId="{8E86FAD0-7E43-41D9-7532-FC763D450BCC}"/>
          </ac:picMkLst>
        </pc:picChg>
        <pc:picChg chg="del">
          <ac:chgData name="James Chau [SEHS]" userId="bdf89e84-b0b9-49c4-bac0-82c8cf7178d0" providerId="ADAL" clId="{05174743-DD87-4337-A4F1-BA6564827869}" dt="2023-07-13T14:00:03.011" v="145" actId="478"/>
          <ac:picMkLst>
            <pc:docMk/>
            <pc:sldMk cId="3658956428" sldId="368"/>
            <ac:picMk id="5" creationId="{0BEE1E89-4522-D38B-8920-9F48D3292C6C}"/>
          </ac:picMkLst>
        </pc:picChg>
        <pc:picChg chg="add mod">
          <ac:chgData name="James Chau [SEHS]" userId="bdf89e84-b0b9-49c4-bac0-82c8cf7178d0" providerId="ADAL" clId="{05174743-DD87-4337-A4F1-BA6564827869}" dt="2023-07-13T14:00:56.068" v="148" actId="1076"/>
          <ac:picMkLst>
            <pc:docMk/>
            <pc:sldMk cId="3658956428" sldId="368"/>
            <ac:picMk id="1026" creationId="{9203AB9A-577B-BFD4-EBD1-A36BFA8C2CC1}"/>
          </ac:picMkLst>
        </pc:picChg>
        <pc:picChg chg="add mod">
          <ac:chgData name="James Chau [SEHS]" userId="bdf89e84-b0b9-49c4-bac0-82c8cf7178d0" providerId="ADAL" clId="{05174743-DD87-4337-A4F1-BA6564827869}" dt="2023-07-13T14:04:34.327" v="194" actId="1076"/>
          <ac:picMkLst>
            <pc:docMk/>
            <pc:sldMk cId="3658956428" sldId="368"/>
            <ac:picMk id="1028" creationId="{7BE0043C-C9EC-A723-7D03-EB15C034F7FB}"/>
          </ac:picMkLst>
        </pc:picChg>
        <pc:picChg chg="add mod">
          <ac:chgData name="James Chau [SEHS]" userId="bdf89e84-b0b9-49c4-bac0-82c8cf7178d0" providerId="ADAL" clId="{05174743-DD87-4337-A4F1-BA6564827869}" dt="2023-07-13T14:02:02.450" v="152" actId="1076"/>
          <ac:picMkLst>
            <pc:docMk/>
            <pc:sldMk cId="3658956428" sldId="368"/>
            <ac:picMk id="1030" creationId="{27B832DF-F619-2493-516B-9D754A7D8D03}"/>
          </ac:picMkLst>
        </pc:picChg>
        <pc:picChg chg="add mod">
          <ac:chgData name="James Chau [SEHS]" userId="bdf89e84-b0b9-49c4-bac0-82c8cf7178d0" providerId="ADAL" clId="{05174743-DD87-4337-A4F1-BA6564827869}" dt="2023-07-13T14:02:19.497" v="154" actId="1076"/>
          <ac:picMkLst>
            <pc:docMk/>
            <pc:sldMk cId="3658956428" sldId="368"/>
            <ac:picMk id="1032" creationId="{61824561-9651-4C09-9448-5ECCFB28C59D}"/>
          </ac:picMkLst>
        </pc:picChg>
        <pc:picChg chg="add mod">
          <ac:chgData name="James Chau [SEHS]" userId="bdf89e84-b0b9-49c4-bac0-82c8cf7178d0" providerId="ADAL" clId="{05174743-DD87-4337-A4F1-BA6564827869}" dt="2023-07-13T14:04:31.039" v="193" actId="1076"/>
          <ac:picMkLst>
            <pc:docMk/>
            <pc:sldMk cId="3658956428" sldId="368"/>
            <ac:picMk id="1034" creationId="{A129E5D8-C30B-8D53-2907-B49C0AFDA654}"/>
          </ac:picMkLst>
        </pc:picChg>
      </pc:sldChg>
      <pc:sldChg chg="addSp delSp modSp add mod">
        <pc:chgData name="James Chau [SEHS]" userId="bdf89e84-b0b9-49c4-bac0-82c8cf7178d0" providerId="ADAL" clId="{05174743-DD87-4337-A4F1-BA6564827869}" dt="2023-07-13T14:06:11.653" v="203" actId="1076"/>
        <pc:sldMkLst>
          <pc:docMk/>
          <pc:sldMk cId="2151875968" sldId="369"/>
        </pc:sldMkLst>
        <pc:spChg chg="mod">
          <ac:chgData name="James Chau [SEHS]" userId="bdf89e84-b0b9-49c4-bac0-82c8cf7178d0" providerId="ADAL" clId="{05174743-DD87-4337-A4F1-BA6564827869}" dt="2023-07-13T14:02:58.920" v="182" actId="20577"/>
          <ac:spMkLst>
            <pc:docMk/>
            <pc:sldMk cId="2151875968" sldId="369"/>
            <ac:spMk id="3" creationId="{91D05A6E-344A-C18A-4104-043AC36B7A16}"/>
          </ac:spMkLst>
        </pc:spChg>
        <pc:picChg chg="del">
          <ac:chgData name="James Chau [SEHS]" userId="bdf89e84-b0b9-49c4-bac0-82c8cf7178d0" providerId="ADAL" clId="{05174743-DD87-4337-A4F1-BA6564827869}" dt="2023-07-13T14:03:04.862" v="186" actId="478"/>
          <ac:picMkLst>
            <pc:docMk/>
            <pc:sldMk cId="2151875968" sldId="369"/>
            <ac:picMk id="1026" creationId="{9203AB9A-577B-BFD4-EBD1-A36BFA8C2CC1}"/>
          </ac:picMkLst>
        </pc:picChg>
        <pc:picChg chg="del">
          <ac:chgData name="James Chau [SEHS]" userId="bdf89e84-b0b9-49c4-bac0-82c8cf7178d0" providerId="ADAL" clId="{05174743-DD87-4337-A4F1-BA6564827869}" dt="2023-07-13T14:03:03.922" v="185" actId="478"/>
          <ac:picMkLst>
            <pc:docMk/>
            <pc:sldMk cId="2151875968" sldId="369"/>
            <ac:picMk id="1028" creationId="{7BE0043C-C9EC-A723-7D03-EB15C034F7FB}"/>
          </ac:picMkLst>
        </pc:picChg>
        <pc:picChg chg="del">
          <ac:chgData name="James Chau [SEHS]" userId="bdf89e84-b0b9-49c4-bac0-82c8cf7178d0" providerId="ADAL" clId="{05174743-DD87-4337-A4F1-BA6564827869}" dt="2023-07-13T14:03:03.101" v="184" actId="478"/>
          <ac:picMkLst>
            <pc:docMk/>
            <pc:sldMk cId="2151875968" sldId="369"/>
            <ac:picMk id="1030" creationId="{27B832DF-F619-2493-516B-9D754A7D8D03}"/>
          </ac:picMkLst>
        </pc:picChg>
        <pc:picChg chg="del">
          <ac:chgData name="James Chau [SEHS]" userId="bdf89e84-b0b9-49c4-bac0-82c8cf7178d0" providerId="ADAL" clId="{05174743-DD87-4337-A4F1-BA6564827869}" dt="2023-07-13T14:03:02.161" v="183" actId="478"/>
          <ac:picMkLst>
            <pc:docMk/>
            <pc:sldMk cId="2151875968" sldId="369"/>
            <ac:picMk id="1032" creationId="{61824561-9651-4C09-9448-5ECCFB28C59D}"/>
          </ac:picMkLst>
        </pc:picChg>
        <pc:picChg chg="add mod">
          <ac:chgData name="James Chau [SEHS]" userId="bdf89e84-b0b9-49c4-bac0-82c8cf7178d0" providerId="ADAL" clId="{05174743-DD87-4337-A4F1-BA6564827869}" dt="2023-07-13T14:03:53.753" v="191" actId="1076"/>
          <ac:picMkLst>
            <pc:docMk/>
            <pc:sldMk cId="2151875968" sldId="369"/>
            <ac:picMk id="2050" creationId="{D4198F1F-6289-82EA-4F57-48B7320D6153}"/>
          </ac:picMkLst>
        </pc:picChg>
        <pc:picChg chg="add mod">
          <ac:chgData name="James Chau [SEHS]" userId="bdf89e84-b0b9-49c4-bac0-82c8cf7178d0" providerId="ADAL" clId="{05174743-DD87-4337-A4F1-BA6564827869}" dt="2023-07-13T14:05:02.387" v="196" actId="1076"/>
          <ac:picMkLst>
            <pc:docMk/>
            <pc:sldMk cId="2151875968" sldId="369"/>
            <ac:picMk id="2052" creationId="{6EE7700E-F5AA-419C-EB4E-F12717E11038}"/>
          </ac:picMkLst>
        </pc:picChg>
        <pc:picChg chg="add mod">
          <ac:chgData name="James Chau [SEHS]" userId="bdf89e84-b0b9-49c4-bac0-82c8cf7178d0" providerId="ADAL" clId="{05174743-DD87-4337-A4F1-BA6564827869}" dt="2023-07-13T14:05:31.088" v="199" actId="1076"/>
          <ac:picMkLst>
            <pc:docMk/>
            <pc:sldMk cId="2151875968" sldId="369"/>
            <ac:picMk id="2054" creationId="{9C37C07A-EBC6-CE01-1F25-151082D948EB}"/>
          </ac:picMkLst>
        </pc:picChg>
        <pc:picChg chg="add mod">
          <ac:chgData name="James Chau [SEHS]" userId="bdf89e84-b0b9-49c4-bac0-82c8cf7178d0" providerId="ADAL" clId="{05174743-DD87-4337-A4F1-BA6564827869}" dt="2023-07-13T14:05:50.660" v="201" actId="1076"/>
          <ac:picMkLst>
            <pc:docMk/>
            <pc:sldMk cId="2151875968" sldId="369"/>
            <ac:picMk id="2056" creationId="{75650A83-7BFA-8A14-DA2C-44CE88F482F5}"/>
          </ac:picMkLst>
        </pc:picChg>
        <pc:picChg chg="add mod">
          <ac:chgData name="James Chau [SEHS]" userId="bdf89e84-b0b9-49c4-bac0-82c8cf7178d0" providerId="ADAL" clId="{05174743-DD87-4337-A4F1-BA6564827869}" dt="2023-07-13T14:06:11.653" v="203" actId="1076"/>
          <ac:picMkLst>
            <pc:docMk/>
            <pc:sldMk cId="2151875968" sldId="369"/>
            <ac:picMk id="2058" creationId="{D3906387-9557-5F49-CA21-26D03D242F83}"/>
          </ac:picMkLst>
        </pc:picChg>
      </pc:sldChg>
      <pc:sldChg chg="modSp new mod">
        <pc:chgData name="James Chau [SEHS]" userId="bdf89e84-b0b9-49c4-bac0-82c8cf7178d0" providerId="ADAL" clId="{05174743-DD87-4337-A4F1-BA6564827869}" dt="2023-07-13T14:11:16.777" v="318" actId="27636"/>
        <pc:sldMkLst>
          <pc:docMk/>
          <pc:sldMk cId="2908913114" sldId="370"/>
        </pc:sldMkLst>
        <pc:spChg chg="mod">
          <ac:chgData name="James Chau [SEHS]" userId="bdf89e84-b0b9-49c4-bac0-82c8cf7178d0" providerId="ADAL" clId="{05174743-DD87-4337-A4F1-BA6564827869}" dt="2023-07-13T14:07:18.052" v="236" actId="20577"/>
          <ac:spMkLst>
            <pc:docMk/>
            <pc:sldMk cId="2908913114" sldId="370"/>
            <ac:spMk id="2" creationId="{284335B7-1F34-FFD5-F9F9-1301A6E9B616}"/>
          </ac:spMkLst>
        </pc:spChg>
        <pc:spChg chg="mod">
          <ac:chgData name="James Chau [SEHS]" userId="bdf89e84-b0b9-49c4-bac0-82c8cf7178d0" providerId="ADAL" clId="{05174743-DD87-4337-A4F1-BA6564827869}" dt="2023-07-13T14:11:16.777" v="318" actId="27636"/>
          <ac:spMkLst>
            <pc:docMk/>
            <pc:sldMk cId="2908913114" sldId="370"/>
            <ac:spMk id="3" creationId="{44F24228-D876-3E0A-4D67-CB5A6EF11523}"/>
          </ac:spMkLst>
        </pc:spChg>
      </pc:sldChg>
      <pc:sldChg chg="addSp delSp modSp new mod setBg modAnim">
        <pc:chgData name="James Chau [SEHS]" userId="bdf89e84-b0b9-49c4-bac0-82c8cf7178d0" providerId="ADAL" clId="{05174743-DD87-4337-A4F1-BA6564827869}" dt="2023-07-13T14:16:01.264" v="346" actId="26606"/>
        <pc:sldMkLst>
          <pc:docMk/>
          <pc:sldMk cId="1408429870" sldId="371"/>
        </pc:sldMkLst>
        <pc:spChg chg="mod ord">
          <ac:chgData name="James Chau [SEHS]" userId="bdf89e84-b0b9-49c4-bac0-82c8cf7178d0" providerId="ADAL" clId="{05174743-DD87-4337-A4F1-BA6564827869}" dt="2023-07-13T14:16:01.264" v="346" actId="26606"/>
          <ac:spMkLst>
            <pc:docMk/>
            <pc:sldMk cId="1408429870" sldId="371"/>
            <ac:spMk id="2" creationId="{D4BE53E9-9871-8964-6D4A-B3CAB76A5804}"/>
          </ac:spMkLst>
        </pc:spChg>
        <pc:spChg chg="del">
          <ac:chgData name="James Chau [SEHS]" userId="bdf89e84-b0b9-49c4-bac0-82c8cf7178d0" providerId="ADAL" clId="{05174743-DD87-4337-A4F1-BA6564827869}" dt="2023-07-13T14:15:55.647" v="344"/>
          <ac:spMkLst>
            <pc:docMk/>
            <pc:sldMk cId="1408429870" sldId="371"/>
            <ac:spMk id="3" creationId="{B4522689-C04E-A29D-1049-6132EAFC99A9}"/>
          </ac:spMkLst>
        </pc:spChg>
        <pc:spChg chg="add del">
          <ac:chgData name="James Chau [SEHS]" userId="bdf89e84-b0b9-49c4-bac0-82c8cf7178d0" providerId="ADAL" clId="{05174743-DD87-4337-A4F1-BA6564827869}" dt="2023-07-13T14:14:58.143" v="343" actId="22"/>
          <ac:spMkLst>
            <pc:docMk/>
            <pc:sldMk cId="1408429870" sldId="371"/>
            <ac:spMk id="5" creationId="{45A520C6-3A81-72E5-B4A9-CC88F4863CB5}"/>
          </ac:spMkLst>
        </pc:spChg>
        <pc:spChg chg="add del">
          <ac:chgData name="James Chau [SEHS]" userId="bdf89e84-b0b9-49c4-bac0-82c8cf7178d0" providerId="ADAL" clId="{05174743-DD87-4337-A4F1-BA6564827869}" dt="2023-07-13T14:16:01.264" v="346" actId="26606"/>
          <ac:spMkLst>
            <pc:docMk/>
            <pc:sldMk cId="1408429870" sldId="371"/>
            <ac:spMk id="10" creationId="{04454D3D-D55F-CF75-72C4-4FE533DA1F9F}"/>
          </ac:spMkLst>
        </pc:spChg>
        <pc:spChg chg="add del">
          <ac:chgData name="James Chau [SEHS]" userId="bdf89e84-b0b9-49c4-bac0-82c8cf7178d0" providerId="ADAL" clId="{05174743-DD87-4337-A4F1-BA6564827869}" dt="2023-07-13T14:16:01.264" v="346" actId="26606"/>
          <ac:spMkLst>
            <pc:docMk/>
            <pc:sldMk cId="1408429870" sldId="371"/>
            <ac:spMk id="13" creationId="{5A0118C5-4F8D-4CF4-BADD-53FEACC6C42A}"/>
          </ac:spMkLst>
        </pc:spChg>
        <pc:spChg chg="add del">
          <ac:chgData name="James Chau [SEHS]" userId="bdf89e84-b0b9-49c4-bac0-82c8cf7178d0" providerId="ADAL" clId="{05174743-DD87-4337-A4F1-BA6564827869}" dt="2023-07-13T14:16:01.264" v="346" actId="26606"/>
          <ac:spMkLst>
            <pc:docMk/>
            <pc:sldMk cId="1408429870" sldId="371"/>
            <ac:spMk id="19" creationId="{CAEBFCD5-5356-4326-8D39-8235A46CD7B2}"/>
          </ac:spMkLst>
        </pc:spChg>
        <pc:grpChg chg="add del">
          <ac:chgData name="James Chau [SEHS]" userId="bdf89e84-b0b9-49c4-bac0-82c8cf7178d0" providerId="ADAL" clId="{05174743-DD87-4337-A4F1-BA6564827869}" dt="2023-07-13T14:16:01.264" v="346" actId="26606"/>
          <ac:grpSpMkLst>
            <pc:docMk/>
            <pc:sldMk cId="1408429870" sldId="371"/>
            <ac:grpSpMk id="15" creationId="{134CC3FF-7AA4-46F4-8B24-2F9383D86DBD}"/>
          </ac:grpSpMkLst>
        </pc:grpChg>
        <pc:grpChg chg="add del">
          <ac:chgData name="James Chau [SEHS]" userId="bdf89e84-b0b9-49c4-bac0-82c8cf7178d0" providerId="ADAL" clId="{05174743-DD87-4337-A4F1-BA6564827869}" dt="2023-07-13T14:16:01.264" v="346" actId="26606"/>
          <ac:grpSpMkLst>
            <pc:docMk/>
            <pc:sldMk cId="1408429870" sldId="371"/>
            <ac:grpSpMk id="21" creationId="{5F2AA49C-5AC0-41C7-BFAF-74B8D8293C8F}"/>
          </ac:grpSpMkLst>
        </pc:grpChg>
        <pc:grpChg chg="add del">
          <ac:chgData name="James Chau [SEHS]" userId="bdf89e84-b0b9-49c4-bac0-82c8cf7178d0" providerId="ADAL" clId="{05174743-DD87-4337-A4F1-BA6564827869}" dt="2023-07-13T14:16:01.264" v="346" actId="26606"/>
          <ac:grpSpMkLst>
            <pc:docMk/>
            <pc:sldMk cId="1408429870" sldId="371"/>
            <ac:grpSpMk id="36" creationId="{BB32367D-C4F2-49D5-A586-298C7CA821B0}"/>
          </ac:grpSpMkLst>
        </pc:grpChg>
        <pc:picChg chg="add mod">
          <ac:chgData name="James Chau [SEHS]" userId="bdf89e84-b0b9-49c4-bac0-82c8cf7178d0" providerId="ADAL" clId="{05174743-DD87-4337-A4F1-BA6564827869}" dt="2023-07-13T14:16:01.264" v="346" actId="26606"/>
          <ac:picMkLst>
            <pc:docMk/>
            <pc:sldMk cId="1408429870" sldId="371"/>
            <ac:picMk id="6" creationId="{4FF23A0A-65BD-9EC2-5BA6-8CC14F7A4E2D}"/>
          </ac:picMkLst>
        </pc:picChg>
      </pc:sldChg>
      <pc:sldChg chg="modSp new del mod">
        <pc:chgData name="James Chau [SEHS]" userId="bdf89e84-b0b9-49c4-bac0-82c8cf7178d0" providerId="ADAL" clId="{05174743-DD87-4337-A4F1-BA6564827869}" dt="2023-07-13T14:28:37.924" v="365" actId="47"/>
        <pc:sldMkLst>
          <pc:docMk/>
          <pc:sldMk cId="2620556868" sldId="372"/>
        </pc:sldMkLst>
        <pc:spChg chg="mod">
          <ac:chgData name="James Chau [SEHS]" userId="bdf89e84-b0b9-49c4-bac0-82c8cf7178d0" providerId="ADAL" clId="{05174743-DD87-4337-A4F1-BA6564827869}" dt="2023-07-13T14:16:27.246" v="364" actId="20577"/>
          <ac:spMkLst>
            <pc:docMk/>
            <pc:sldMk cId="2620556868" sldId="372"/>
            <ac:spMk id="2" creationId="{32179DAC-1265-D134-3B37-E50696054C2D}"/>
          </ac:spMkLst>
        </pc:spChg>
      </pc:sldChg>
    </pc:docChg>
  </pc:docChgLst>
  <pc:docChgLst>
    <pc:chgData name="James Chau [SEHS]" userId="bdf89e84-b0b9-49c4-bac0-82c8cf7178d0" providerId="ADAL" clId="{85B8F2B2-06E5-4524-8E79-52A9B31CD1B7}"/>
    <pc:docChg chg="undo custSel addSld delSld modSld">
      <pc:chgData name="James Chau [SEHS]" userId="bdf89e84-b0b9-49c4-bac0-82c8cf7178d0" providerId="ADAL" clId="{85B8F2B2-06E5-4524-8E79-52A9B31CD1B7}" dt="2023-07-14T08:49:28.527" v="72" actId="255"/>
      <pc:docMkLst>
        <pc:docMk/>
      </pc:docMkLst>
      <pc:sldChg chg="modSp add del">
        <pc:chgData name="James Chau [SEHS]" userId="bdf89e84-b0b9-49c4-bac0-82c8cf7178d0" providerId="ADAL" clId="{85B8F2B2-06E5-4524-8E79-52A9B31CD1B7}" dt="2023-07-14T08:45:37.262" v="17"/>
        <pc:sldMkLst>
          <pc:docMk/>
          <pc:sldMk cId="0" sldId="279"/>
        </pc:sldMkLst>
        <pc:spChg chg="mod">
          <ac:chgData name="James Chau [SEHS]" userId="bdf89e84-b0b9-49c4-bac0-82c8cf7178d0" providerId="ADAL" clId="{85B8F2B2-06E5-4524-8E79-52A9B31CD1B7}" dt="2023-07-14T08:45:24.479" v="16"/>
          <ac:spMkLst>
            <pc:docMk/>
            <pc:sldMk cId="0" sldId="279"/>
            <ac:spMk id="7172" creationId="{2BA943D9-69F0-EBA3-1622-9188F2E7ABF9}"/>
          </ac:spMkLst>
        </pc:spChg>
      </pc:sldChg>
      <pc:sldChg chg="modSp add del">
        <pc:chgData name="James Chau [SEHS]" userId="bdf89e84-b0b9-49c4-bac0-82c8cf7178d0" providerId="ADAL" clId="{85B8F2B2-06E5-4524-8E79-52A9B31CD1B7}" dt="2023-07-14T08:45:37.262" v="17"/>
        <pc:sldMkLst>
          <pc:docMk/>
          <pc:sldMk cId="0" sldId="282"/>
        </pc:sldMkLst>
        <pc:spChg chg="mod">
          <ac:chgData name="James Chau [SEHS]" userId="bdf89e84-b0b9-49c4-bac0-82c8cf7178d0" providerId="ADAL" clId="{85B8F2B2-06E5-4524-8E79-52A9B31CD1B7}" dt="2023-07-14T08:45:24.479" v="16"/>
          <ac:spMkLst>
            <pc:docMk/>
            <pc:sldMk cId="0" sldId="282"/>
            <ac:spMk id="8196" creationId="{BF412F96-1061-B96C-26A2-E3A755BE1C27}"/>
          </ac:spMkLst>
        </pc:spChg>
      </pc:sldChg>
      <pc:sldChg chg="modSp add del">
        <pc:chgData name="James Chau [SEHS]" userId="bdf89e84-b0b9-49c4-bac0-82c8cf7178d0" providerId="ADAL" clId="{85B8F2B2-06E5-4524-8E79-52A9B31CD1B7}" dt="2023-07-14T08:45:37.262" v="17"/>
        <pc:sldMkLst>
          <pc:docMk/>
          <pc:sldMk cId="0" sldId="283"/>
        </pc:sldMkLst>
        <pc:spChg chg="mod">
          <ac:chgData name="James Chau [SEHS]" userId="bdf89e84-b0b9-49c4-bac0-82c8cf7178d0" providerId="ADAL" clId="{85B8F2B2-06E5-4524-8E79-52A9B31CD1B7}" dt="2023-07-14T08:45:24.479" v="16"/>
          <ac:spMkLst>
            <pc:docMk/>
            <pc:sldMk cId="0" sldId="283"/>
            <ac:spMk id="9220" creationId="{1510CEED-982B-04AB-E7BC-9182DF963DB3}"/>
          </ac:spMkLst>
        </pc:spChg>
      </pc:sldChg>
      <pc:sldChg chg="modSp add del">
        <pc:chgData name="James Chau [SEHS]" userId="bdf89e84-b0b9-49c4-bac0-82c8cf7178d0" providerId="ADAL" clId="{85B8F2B2-06E5-4524-8E79-52A9B31CD1B7}" dt="2023-07-14T08:45:37.262" v="17"/>
        <pc:sldMkLst>
          <pc:docMk/>
          <pc:sldMk cId="0" sldId="284"/>
        </pc:sldMkLst>
        <pc:spChg chg="mod">
          <ac:chgData name="James Chau [SEHS]" userId="bdf89e84-b0b9-49c4-bac0-82c8cf7178d0" providerId="ADAL" clId="{85B8F2B2-06E5-4524-8E79-52A9B31CD1B7}" dt="2023-07-14T08:45:24.479" v="16"/>
          <ac:spMkLst>
            <pc:docMk/>
            <pc:sldMk cId="0" sldId="284"/>
            <ac:spMk id="10244" creationId="{52ADA787-BC93-FF73-642A-381518DEC1A9}"/>
          </ac:spMkLst>
        </pc:spChg>
      </pc:sldChg>
      <pc:sldChg chg="modSp add del">
        <pc:chgData name="James Chau [SEHS]" userId="bdf89e84-b0b9-49c4-bac0-82c8cf7178d0" providerId="ADAL" clId="{85B8F2B2-06E5-4524-8E79-52A9B31CD1B7}" dt="2023-07-14T08:45:37.262" v="17"/>
        <pc:sldMkLst>
          <pc:docMk/>
          <pc:sldMk cId="0" sldId="289"/>
        </pc:sldMkLst>
        <pc:spChg chg="mod">
          <ac:chgData name="James Chau [SEHS]" userId="bdf89e84-b0b9-49c4-bac0-82c8cf7178d0" providerId="ADAL" clId="{85B8F2B2-06E5-4524-8E79-52A9B31CD1B7}" dt="2023-07-14T08:45:24.479" v="16"/>
          <ac:spMkLst>
            <pc:docMk/>
            <pc:sldMk cId="0" sldId="289"/>
            <ac:spMk id="11268" creationId="{357E2354-1551-D495-D1E7-A81842EAF653}"/>
          </ac:spMkLst>
        </pc:spChg>
      </pc:sldChg>
      <pc:sldChg chg="modSp add del">
        <pc:chgData name="James Chau [SEHS]" userId="bdf89e84-b0b9-49c4-bac0-82c8cf7178d0" providerId="ADAL" clId="{85B8F2B2-06E5-4524-8E79-52A9B31CD1B7}" dt="2023-07-14T08:45:37.262" v="17"/>
        <pc:sldMkLst>
          <pc:docMk/>
          <pc:sldMk cId="0" sldId="290"/>
        </pc:sldMkLst>
        <pc:spChg chg="mod">
          <ac:chgData name="James Chau [SEHS]" userId="bdf89e84-b0b9-49c4-bac0-82c8cf7178d0" providerId="ADAL" clId="{85B8F2B2-06E5-4524-8E79-52A9B31CD1B7}" dt="2023-07-14T08:45:24.479" v="16"/>
          <ac:spMkLst>
            <pc:docMk/>
            <pc:sldMk cId="0" sldId="290"/>
            <ac:spMk id="12292" creationId="{68662B6B-A5E7-7CAA-4D97-101E352D6201}"/>
          </ac:spMkLst>
        </pc:spChg>
      </pc:sldChg>
      <pc:sldChg chg="modSp add del">
        <pc:chgData name="James Chau [SEHS]" userId="bdf89e84-b0b9-49c4-bac0-82c8cf7178d0" providerId="ADAL" clId="{85B8F2B2-06E5-4524-8E79-52A9B31CD1B7}" dt="2023-07-14T08:45:37.262" v="17"/>
        <pc:sldMkLst>
          <pc:docMk/>
          <pc:sldMk cId="0" sldId="293"/>
        </pc:sldMkLst>
        <pc:spChg chg="mod">
          <ac:chgData name="James Chau [SEHS]" userId="bdf89e84-b0b9-49c4-bac0-82c8cf7178d0" providerId="ADAL" clId="{85B8F2B2-06E5-4524-8E79-52A9B31CD1B7}" dt="2023-07-14T08:45:24.479" v="16"/>
          <ac:spMkLst>
            <pc:docMk/>
            <pc:sldMk cId="0" sldId="293"/>
            <ac:spMk id="13316" creationId="{CA1609FC-E428-34F6-D26F-ADAAF0D54697}"/>
          </ac:spMkLst>
        </pc:spChg>
      </pc:sldChg>
      <pc:sldChg chg="modSp mod">
        <pc:chgData name="James Chau [SEHS]" userId="bdf89e84-b0b9-49c4-bac0-82c8cf7178d0" providerId="ADAL" clId="{85B8F2B2-06E5-4524-8E79-52A9B31CD1B7}" dt="2023-07-14T08:42:12.662" v="2" actId="207"/>
        <pc:sldMkLst>
          <pc:docMk/>
          <pc:sldMk cId="3187081181" sldId="319"/>
        </pc:sldMkLst>
        <pc:spChg chg="mod">
          <ac:chgData name="James Chau [SEHS]" userId="bdf89e84-b0b9-49c4-bac0-82c8cf7178d0" providerId="ADAL" clId="{85B8F2B2-06E5-4524-8E79-52A9B31CD1B7}" dt="2023-07-14T08:42:12.662" v="2" actId="207"/>
          <ac:spMkLst>
            <pc:docMk/>
            <pc:sldMk cId="3187081181" sldId="319"/>
            <ac:spMk id="5" creationId="{4C0EF044-ADF3-4856-AEEE-1121CECFC298}"/>
          </ac:spMkLst>
        </pc:spChg>
      </pc:sldChg>
      <pc:sldChg chg="modSp mod">
        <pc:chgData name="James Chau [SEHS]" userId="bdf89e84-b0b9-49c4-bac0-82c8cf7178d0" providerId="ADAL" clId="{85B8F2B2-06E5-4524-8E79-52A9B31CD1B7}" dt="2023-07-14T08:44:23.728" v="7" actId="6549"/>
        <pc:sldMkLst>
          <pc:docMk/>
          <pc:sldMk cId="669647460" sldId="321"/>
        </pc:sldMkLst>
        <pc:spChg chg="mod">
          <ac:chgData name="James Chau [SEHS]" userId="bdf89e84-b0b9-49c4-bac0-82c8cf7178d0" providerId="ADAL" clId="{85B8F2B2-06E5-4524-8E79-52A9B31CD1B7}" dt="2023-07-14T08:42:29.578" v="6"/>
          <ac:spMkLst>
            <pc:docMk/>
            <pc:sldMk cId="669647460" sldId="321"/>
            <ac:spMk id="2" creationId="{EA5951BE-C87A-821C-CC25-29D422CE1954}"/>
          </ac:spMkLst>
        </pc:spChg>
        <pc:spChg chg="mod">
          <ac:chgData name="James Chau [SEHS]" userId="bdf89e84-b0b9-49c4-bac0-82c8cf7178d0" providerId="ADAL" clId="{85B8F2B2-06E5-4524-8E79-52A9B31CD1B7}" dt="2023-07-14T08:44:23.728" v="7" actId="6549"/>
          <ac:spMkLst>
            <pc:docMk/>
            <pc:sldMk cId="669647460" sldId="321"/>
            <ac:spMk id="3" creationId="{A80EB2AF-5599-2381-1DF2-34D3B6078FDD}"/>
          </ac:spMkLst>
        </pc:spChg>
      </pc:sldChg>
      <pc:sldChg chg="modSp new mod">
        <pc:chgData name="James Chau [SEHS]" userId="bdf89e84-b0b9-49c4-bac0-82c8cf7178d0" providerId="ADAL" clId="{85B8F2B2-06E5-4524-8E79-52A9B31CD1B7}" dt="2023-07-14T08:46:16.929" v="39"/>
        <pc:sldMkLst>
          <pc:docMk/>
          <pc:sldMk cId="2010716879" sldId="347"/>
        </pc:sldMkLst>
        <pc:spChg chg="mod">
          <ac:chgData name="James Chau [SEHS]" userId="bdf89e84-b0b9-49c4-bac0-82c8cf7178d0" providerId="ADAL" clId="{85B8F2B2-06E5-4524-8E79-52A9B31CD1B7}" dt="2023-07-14T08:45:59.351" v="38" actId="20577"/>
          <ac:spMkLst>
            <pc:docMk/>
            <pc:sldMk cId="2010716879" sldId="347"/>
            <ac:spMk id="2" creationId="{57C0B0CE-25F2-153E-9AD2-B422EF8230E7}"/>
          </ac:spMkLst>
        </pc:spChg>
        <pc:spChg chg="mod">
          <ac:chgData name="James Chau [SEHS]" userId="bdf89e84-b0b9-49c4-bac0-82c8cf7178d0" providerId="ADAL" clId="{85B8F2B2-06E5-4524-8E79-52A9B31CD1B7}" dt="2023-07-14T08:46:16.929" v="39"/>
          <ac:spMkLst>
            <pc:docMk/>
            <pc:sldMk cId="2010716879" sldId="347"/>
            <ac:spMk id="3" creationId="{E8D28ECB-80F1-6214-C07D-F78FC00D67AF}"/>
          </ac:spMkLst>
        </pc:spChg>
      </pc:sldChg>
      <pc:sldChg chg="del">
        <pc:chgData name="James Chau [SEHS]" userId="bdf89e84-b0b9-49c4-bac0-82c8cf7178d0" providerId="ADAL" clId="{85B8F2B2-06E5-4524-8E79-52A9B31CD1B7}" dt="2023-07-14T08:44:35.836" v="8" actId="47"/>
        <pc:sldMkLst>
          <pc:docMk/>
          <pc:sldMk cId="2457585516" sldId="347"/>
        </pc:sldMkLst>
      </pc:sldChg>
      <pc:sldChg chg="addSp modSp add mod">
        <pc:chgData name="James Chau [SEHS]" userId="bdf89e84-b0b9-49c4-bac0-82c8cf7178d0" providerId="ADAL" clId="{85B8F2B2-06E5-4524-8E79-52A9B31CD1B7}" dt="2023-07-14T08:46:48.027" v="46" actId="1076"/>
        <pc:sldMkLst>
          <pc:docMk/>
          <pc:sldMk cId="493177497" sldId="348"/>
        </pc:sldMkLst>
        <pc:spChg chg="mod">
          <ac:chgData name="James Chau [SEHS]" userId="bdf89e84-b0b9-49c4-bac0-82c8cf7178d0" providerId="ADAL" clId="{85B8F2B2-06E5-4524-8E79-52A9B31CD1B7}" dt="2023-07-14T08:46:41.044" v="44" actId="20577"/>
          <ac:spMkLst>
            <pc:docMk/>
            <pc:sldMk cId="493177497" sldId="348"/>
            <ac:spMk id="3" creationId="{E8D28ECB-80F1-6214-C07D-F78FC00D67AF}"/>
          </ac:spMkLst>
        </pc:spChg>
        <pc:picChg chg="add mod">
          <ac:chgData name="James Chau [SEHS]" userId="bdf89e84-b0b9-49c4-bac0-82c8cf7178d0" providerId="ADAL" clId="{85B8F2B2-06E5-4524-8E79-52A9B31CD1B7}" dt="2023-07-14T08:46:48.027" v="46" actId="1076"/>
          <ac:picMkLst>
            <pc:docMk/>
            <pc:sldMk cId="493177497" sldId="348"/>
            <ac:picMk id="4" creationId="{48A6AA93-905C-60D7-84E3-12F761FCE0F0}"/>
          </ac:picMkLst>
        </pc:picChg>
      </pc:sldChg>
      <pc:sldChg chg="del">
        <pc:chgData name="James Chau [SEHS]" userId="bdf89e84-b0b9-49c4-bac0-82c8cf7178d0" providerId="ADAL" clId="{85B8F2B2-06E5-4524-8E79-52A9B31CD1B7}" dt="2023-07-14T08:44:35.836" v="8" actId="47"/>
        <pc:sldMkLst>
          <pc:docMk/>
          <pc:sldMk cId="4293618841" sldId="348"/>
        </pc:sldMkLst>
      </pc:sldChg>
      <pc:sldChg chg="del">
        <pc:chgData name="James Chau [SEHS]" userId="bdf89e84-b0b9-49c4-bac0-82c8cf7178d0" providerId="ADAL" clId="{85B8F2B2-06E5-4524-8E79-52A9B31CD1B7}" dt="2023-07-14T08:44:35.836" v="8" actId="47"/>
        <pc:sldMkLst>
          <pc:docMk/>
          <pc:sldMk cId="3913805091" sldId="349"/>
        </pc:sldMkLst>
      </pc:sldChg>
      <pc:sldChg chg="addSp modSp add mod">
        <pc:chgData name="James Chau [SEHS]" userId="bdf89e84-b0b9-49c4-bac0-82c8cf7178d0" providerId="ADAL" clId="{85B8F2B2-06E5-4524-8E79-52A9B31CD1B7}" dt="2023-07-14T08:47:27.545" v="50" actId="1076"/>
        <pc:sldMkLst>
          <pc:docMk/>
          <pc:sldMk cId="3925531777" sldId="349"/>
        </pc:sldMkLst>
        <pc:spChg chg="mod">
          <ac:chgData name="James Chau [SEHS]" userId="bdf89e84-b0b9-49c4-bac0-82c8cf7178d0" providerId="ADAL" clId="{85B8F2B2-06E5-4524-8E79-52A9B31CD1B7}" dt="2023-07-14T08:47:12.270" v="48"/>
          <ac:spMkLst>
            <pc:docMk/>
            <pc:sldMk cId="3925531777" sldId="349"/>
            <ac:spMk id="3" creationId="{E8D28ECB-80F1-6214-C07D-F78FC00D67AF}"/>
          </ac:spMkLst>
        </pc:spChg>
        <pc:spChg chg="add mod">
          <ac:chgData name="James Chau [SEHS]" userId="bdf89e84-b0b9-49c4-bac0-82c8cf7178d0" providerId="ADAL" clId="{85B8F2B2-06E5-4524-8E79-52A9B31CD1B7}" dt="2023-07-14T08:47:27.545" v="50" actId="1076"/>
          <ac:spMkLst>
            <pc:docMk/>
            <pc:sldMk cId="3925531777" sldId="349"/>
            <ac:spMk id="4" creationId="{A98DE419-B077-115D-B3FA-D7E87C1B3622}"/>
          </ac:spMkLst>
        </pc:spChg>
        <pc:spChg chg="add mod">
          <ac:chgData name="James Chau [SEHS]" userId="bdf89e84-b0b9-49c4-bac0-82c8cf7178d0" providerId="ADAL" clId="{85B8F2B2-06E5-4524-8E79-52A9B31CD1B7}" dt="2023-07-14T08:47:27.545" v="50" actId="1076"/>
          <ac:spMkLst>
            <pc:docMk/>
            <pc:sldMk cId="3925531777" sldId="349"/>
            <ac:spMk id="5" creationId="{1E91121F-5C22-D3D6-9EF7-64DF0A645DE4}"/>
          </ac:spMkLst>
        </pc:spChg>
      </pc:sldChg>
      <pc:sldChg chg="modSp add mod">
        <pc:chgData name="James Chau [SEHS]" userId="bdf89e84-b0b9-49c4-bac0-82c8cf7178d0" providerId="ADAL" clId="{85B8F2B2-06E5-4524-8E79-52A9B31CD1B7}" dt="2023-07-14T08:48:07.120" v="59" actId="27636"/>
        <pc:sldMkLst>
          <pc:docMk/>
          <pc:sldMk cId="1422227175" sldId="350"/>
        </pc:sldMkLst>
        <pc:spChg chg="mod">
          <ac:chgData name="James Chau [SEHS]" userId="bdf89e84-b0b9-49c4-bac0-82c8cf7178d0" providerId="ADAL" clId="{85B8F2B2-06E5-4524-8E79-52A9B31CD1B7}" dt="2023-07-14T08:48:07.120" v="59" actId="27636"/>
          <ac:spMkLst>
            <pc:docMk/>
            <pc:sldMk cId="1422227175" sldId="350"/>
            <ac:spMk id="3" creationId="{E8D28ECB-80F1-6214-C07D-F78FC00D67AF}"/>
          </ac:spMkLst>
        </pc:spChg>
      </pc:sldChg>
      <pc:sldChg chg="del">
        <pc:chgData name="James Chau [SEHS]" userId="bdf89e84-b0b9-49c4-bac0-82c8cf7178d0" providerId="ADAL" clId="{85B8F2B2-06E5-4524-8E79-52A9B31CD1B7}" dt="2023-07-14T08:44:35.836" v="8" actId="47"/>
        <pc:sldMkLst>
          <pc:docMk/>
          <pc:sldMk cId="3418866292" sldId="350"/>
        </pc:sldMkLst>
      </pc:sldChg>
      <pc:sldChg chg="del">
        <pc:chgData name="James Chau [SEHS]" userId="bdf89e84-b0b9-49c4-bac0-82c8cf7178d0" providerId="ADAL" clId="{85B8F2B2-06E5-4524-8E79-52A9B31CD1B7}" dt="2023-07-14T08:44:35.836" v="8" actId="47"/>
        <pc:sldMkLst>
          <pc:docMk/>
          <pc:sldMk cId="3199517814" sldId="351"/>
        </pc:sldMkLst>
      </pc:sldChg>
      <pc:sldChg chg="modSp add mod">
        <pc:chgData name="James Chau [SEHS]" userId="bdf89e84-b0b9-49c4-bac0-82c8cf7178d0" providerId="ADAL" clId="{85B8F2B2-06E5-4524-8E79-52A9B31CD1B7}" dt="2023-07-14T08:48:30.182" v="62"/>
        <pc:sldMkLst>
          <pc:docMk/>
          <pc:sldMk cId="3675502596" sldId="351"/>
        </pc:sldMkLst>
        <pc:spChg chg="mod">
          <ac:chgData name="James Chau [SEHS]" userId="bdf89e84-b0b9-49c4-bac0-82c8cf7178d0" providerId="ADAL" clId="{85B8F2B2-06E5-4524-8E79-52A9B31CD1B7}" dt="2023-07-14T08:48:30.182" v="62"/>
          <ac:spMkLst>
            <pc:docMk/>
            <pc:sldMk cId="3675502596" sldId="351"/>
            <ac:spMk id="3" creationId="{E8D28ECB-80F1-6214-C07D-F78FC00D67AF}"/>
          </ac:spMkLst>
        </pc:spChg>
      </pc:sldChg>
      <pc:sldChg chg="del">
        <pc:chgData name="James Chau [SEHS]" userId="bdf89e84-b0b9-49c4-bac0-82c8cf7178d0" providerId="ADAL" clId="{85B8F2B2-06E5-4524-8E79-52A9B31CD1B7}" dt="2023-07-14T08:44:35.836" v="8" actId="47"/>
        <pc:sldMkLst>
          <pc:docMk/>
          <pc:sldMk cId="1521896601" sldId="352"/>
        </pc:sldMkLst>
      </pc:sldChg>
      <pc:sldChg chg="modSp add mod">
        <pc:chgData name="James Chau [SEHS]" userId="bdf89e84-b0b9-49c4-bac0-82c8cf7178d0" providerId="ADAL" clId="{85B8F2B2-06E5-4524-8E79-52A9B31CD1B7}" dt="2023-07-14T08:48:53.736" v="65"/>
        <pc:sldMkLst>
          <pc:docMk/>
          <pc:sldMk cId="4004328093" sldId="352"/>
        </pc:sldMkLst>
        <pc:spChg chg="mod">
          <ac:chgData name="James Chau [SEHS]" userId="bdf89e84-b0b9-49c4-bac0-82c8cf7178d0" providerId="ADAL" clId="{85B8F2B2-06E5-4524-8E79-52A9B31CD1B7}" dt="2023-07-14T08:48:53.736" v="65"/>
          <ac:spMkLst>
            <pc:docMk/>
            <pc:sldMk cId="4004328093" sldId="352"/>
            <ac:spMk id="3" creationId="{E8D28ECB-80F1-6214-C07D-F78FC00D67AF}"/>
          </ac:spMkLst>
        </pc:spChg>
      </pc:sldChg>
      <pc:sldChg chg="del">
        <pc:chgData name="James Chau [SEHS]" userId="bdf89e84-b0b9-49c4-bac0-82c8cf7178d0" providerId="ADAL" clId="{85B8F2B2-06E5-4524-8E79-52A9B31CD1B7}" dt="2023-07-14T08:44:35.836" v="8" actId="47"/>
        <pc:sldMkLst>
          <pc:docMk/>
          <pc:sldMk cId="65481240" sldId="353"/>
        </pc:sldMkLst>
      </pc:sldChg>
      <pc:sldChg chg="modSp add mod">
        <pc:chgData name="James Chau [SEHS]" userId="bdf89e84-b0b9-49c4-bac0-82c8cf7178d0" providerId="ADAL" clId="{85B8F2B2-06E5-4524-8E79-52A9B31CD1B7}" dt="2023-07-14T08:49:28.527" v="72" actId="255"/>
        <pc:sldMkLst>
          <pc:docMk/>
          <pc:sldMk cId="3769650035" sldId="353"/>
        </pc:sldMkLst>
        <pc:spChg chg="mod">
          <ac:chgData name="James Chau [SEHS]" userId="bdf89e84-b0b9-49c4-bac0-82c8cf7178d0" providerId="ADAL" clId="{85B8F2B2-06E5-4524-8E79-52A9B31CD1B7}" dt="2023-07-14T08:49:28.527" v="72" actId="255"/>
          <ac:spMkLst>
            <pc:docMk/>
            <pc:sldMk cId="3769650035" sldId="353"/>
            <ac:spMk id="3" creationId="{E8D28ECB-80F1-6214-C07D-F78FC00D67AF}"/>
          </ac:spMkLst>
        </pc:spChg>
      </pc:sldChg>
      <pc:sldChg chg="del">
        <pc:chgData name="James Chau [SEHS]" userId="bdf89e84-b0b9-49c4-bac0-82c8cf7178d0" providerId="ADAL" clId="{85B8F2B2-06E5-4524-8E79-52A9B31CD1B7}" dt="2023-07-14T08:44:35.836" v="8" actId="47"/>
        <pc:sldMkLst>
          <pc:docMk/>
          <pc:sldMk cId="3976238479" sldId="354"/>
        </pc:sldMkLst>
      </pc:sldChg>
      <pc:sldChg chg="del">
        <pc:chgData name="James Chau [SEHS]" userId="bdf89e84-b0b9-49c4-bac0-82c8cf7178d0" providerId="ADAL" clId="{85B8F2B2-06E5-4524-8E79-52A9B31CD1B7}" dt="2023-07-14T08:44:35.836" v="8" actId="47"/>
        <pc:sldMkLst>
          <pc:docMk/>
          <pc:sldMk cId="3900833603" sldId="355"/>
        </pc:sldMkLst>
      </pc:sldChg>
      <pc:sldChg chg="del">
        <pc:chgData name="James Chau [SEHS]" userId="bdf89e84-b0b9-49c4-bac0-82c8cf7178d0" providerId="ADAL" clId="{85B8F2B2-06E5-4524-8E79-52A9B31CD1B7}" dt="2023-07-14T08:44:35.836" v="8" actId="47"/>
        <pc:sldMkLst>
          <pc:docMk/>
          <pc:sldMk cId="2657925012" sldId="356"/>
        </pc:sldMkLst>
      </pc:sldChg>
      <pc:sldChg chg="del">
        <pc:chgData name="James Chau [SEHS]" userId="bdf89e84-b0b9-49c4-bac0-82c8cf7178d0" providerId="ADAL" clId="{85B8F2B2-06E5-4524-8E79-52A9B31CD1B7}" dt="2023-07-14T08:44:35.836" v="8" actId="47"/>
        <pc:sldMkLst>
          <pc:docMk/>
          <pc:sldMk cId="1942883714" sldId="357"/>
        </pc:sldMkLst>
      </pc:sldChg>
      <pc:sldChg chg="del">
        <pc:chgData name="James Chau [SEHS]" userId="bdf89e84-b0b9-49c4-bac0-82c8cf7178d0" providerId="ADAL" clId="{85B8F2B2-06E5-4524-8E79-52A9B31CD1B7}" dt="2023-07-14T08:44:35.836" v="8" actId="47"/>
        <pc:sldMkLst>
          <pc:docMk/>
          <pc:sldMk cId="3782762054" sldId="358"/>
        </pc:sldMkLst>
      </pc:sldChg>
      <pc:sldChg chg="del">
        <pc:chgData name="James Chau [SEHS]" userId="bdf89e84-b0b9-49c4-bac0-82c8cf7178d0" providerId="ADAL" clId="{85B8F2B2-06E5-4524-8E79-52A9B31CD1B7}" dt="2023-07-14T08:44:35.836" v="8" actId="47"/>
        <pc:sldMkLst>
          <pc:docMk/>
          <pc:sldMk cId="2753287646" sldId="359"/>
        </pc:sldMkLst>
      </pc:sldChg>
      <pc:sldChg chg="del">
        <pc:chgData name="James Chau [SEHS]" userId="bdf89e84-b0b9-49c4-bac0-82c8cf7178d0" providerId="ADAL" clId="{85B8F2B2-06E5-4524-8E79-52A9B31CD1B7}" dt="2023-07-14T08:44:35.836" v="8" actId="47"/>
        <pc:sldMkLst>
          <pc:docMk/>
          <pc:sldMk cId="2769517932" sldId="360"/>
        </pc:sldMkLst>
      </pc:sldChg>
      <pc:sldChg chg="del">
        <pc:chgData name="James Chau [SEHS]" userId="bdf89e84-b0b9-49c4-bac0-82c8cf7178d0" providerId="ADAL" clId="{85B8F2B2-06E5-4524-8E79-52A9B31CD1B7}" dt="2023-07-14T08:44:35.836" v="8" actId="47"/>
        <pc:sldMkLst>
          <pc:docMk/>
          <pc:sldMk cId="1305598480" sldId="361"/>
        </pc:sldMkLst>
      </pc:sldChg>
      <pc:sldChg chg="del">
        <pc:chgData name="James Chau [SEHS]" userId="bdf89e84-b0b9-49c4-bac0-82c8cf7178d0" providerId="ADAL" clId="{85B8F2B2-06E5-4524-8E79-52A9B31CD1B7}" dt="2023-07-14T08:44:35.836" v="8" actId="47"/>
        <pc:sldMkLst>
          <pc:docMk/>
          <pc:sldMk cId="1179458775" sldId="362"/>
        </pc:sldMkLst>
      </pc:sldChg>
      <pc:sldChg chg="del">
        <pc:chgData name="James Chau [SEHS]" userId="bdf89e84-b0b9-49c4-bac0-82c8cf7178d0" providerId="ADAL" clId="{85B8F2B2-06E5-4524-8E79-52A9B31CD1B7}" dt="2023-07-14T08:44:35.836" v="8" actId="47"/>
        <pc:sldMkLst>
          <pc:docMk/>
          <pc:sldMk cId="3119038591" sldId="363"/>
        </pc:sldMkLst>
      </pc:sldChg>
      <pc:sldChg chg="del">
        <pc:chgData name="James Chau [SEHS]" userId="bdf89e84-b0b9-49c4-bac0-82c8cf7178d0" providerId="ADAL" clId="{85B8F2B2-06E5-4524-8E79-52A9B31CD1B7}" dt="2023-07-14T08:44:35.836" v="8" actId="47"/>
        <pc:sldMkLst>
          <pc:docMk/>
          <pc:sldMk cId="2219470173" sldId="364"/>
        </pc:sldMkLst>
      </pc:sldChg>
      <pc:sldChg chg="del">
        <pc:chgData name="James Chau [SEHS]" userId="bdf89e84-b0b9-49c4-bac0-82c8cf7178d0" providerId="ADAL" clId="{85B8F2B2-06E5-4524-8E79-52A9B31CD1B7}" dt="2023-07-14T08:44:35.836" v="8" actId="47"/>
        <pc:sldMkLst>
          <pc:docMk/>
          <pc:sldMk cId="3014166714" sldId="365"/>
        </pc:sldMkLst>
      </pc:sldChg>
      <pc:sldChg chg="del">
        <pc:chgData name="James Chau [SEHS]" userId="bdf89e84-b0b9-49c4-bac0-82c8cf7178d0" providerId="ADAL" clId="{85B8F2B2-06E5-4524-8E79-52A9B31CD1B7}" dt="2023-07-14T08:44:35.836" v="8" actId="47"/>
        <pc:sldMkLst>
          <pc:docMk/>
          <pc:sldMk cId="2777133511" sldId="366"/>
        </pc:sldMkLst>
      </pc:sldChg>
      <pc:sldChg chg="del">
        <pc:chgData name="James Chau [SEHS]" userId="bdf89e84-b0b9-49c4-bac0-82c8cf7178d0" providerId="ADAL" clId="{85B8F2B2-06E5-4524-8E79-52A9B31CD1B7}" dt="2023-07-14T08:44:35.836" v="8" actId="47"/>
        <pc:sldMkLst>
          <pc:docMk/>
          <pc:sldMk cId="2750322723" sldId="367"/>
        </pc:sldMkLst>
      </pc:sldChg>
      <pc:sldChg chg="del">
        <pc:chgData name="James Chau [SEHS]" userId="bdf89e84-b0b9-49c4-bac0-82c8cf7178d0" providerId="ADAL" clId="{85B8F2B2-06E5-4524-8E79-52A9B31CD1B7}" dt="2023-07-14T08:44:35.836" v="8" actId="47"/>
        <pc:sldMkLst>
          <pc:docMk/>
          <pc:sldMk cId="3658956428" sldId="368"/>
        </pc:sldMkLst>
      </pc:sldChg>
      <pc:sldChg chg="del">
        <pc:chgData name="James Chau [SEHS]" userId="bdf89e84-b0b9-49c4-bac0-82c8cf7178d0" providerId="ADAL" clId="{85B8F2B2-06E5-4524-8E79-52A9B31CD1B7}" dt="2023-07-14T08:44:35.836" v="8" actId="47"/>
        <pc:sldMkLst>
          <pc:docMk/>
          <pc:sldMk cId="2151875968" sldId="369"/>
        </pc:sldMkLst>
      </pc:sldChg>
      <pc:sldChg chg="del">
        <pc:chgData name="James Chau [SEHS]" userId="bdf89e84-b0b9-49c4-bac0-82c8cf7178d0" providerId="ADAL" clId="{85B8F2B2-06E5-4524-8E79-52A9B31CD1B7}" dt="2023-07-14T08:44:35.836" v="8" actId="47"/>
        <pc:sldMkLst>
          <pc:docMk/>
          <pc:sldMk cId="2908913114" sldId="370"/>
        </pc:sldMkLst>
      </pc:sldChg>
      <pc:sldChg chg="del">
        <pc:chgData name="James Chau [SEHS]" userId="bdf89e84-b0b9-49c4-bac0-82c8cf7178d0" providerId="ADAL" clId="{85B8F2B2-06E5-4524-8E79-52A9B31CD1B7}" dt="2023-07-14T08:44:35.836" v="8" actId="47"/>
        <pc:sldMkLst>
          <pc:docMk/>
          <pc:sldMk cId="1408429870" sldId="371"/>
        </pc:sldMkLst>
      </pc:sldChg>
      <pc:sldChg chg="del">
        <pc:chgData name="James Chau [SEHS]" userId="bdf89e84-b0b9-49c4-bac0-82c8cf7178d0" providerId="ADAL" clId="{85B8F2B2-06E5-4524-8E79-52A9B31CD1B7}" dt="2023-07-14T08:44:35.836" v="8" actId="47"/>
        <pc:sldMkLst>
          <pc:docMk/>
          <pc:sldMk cId="3783177339" sldId="372"/>
        </pc:sldMkLst>
      </pc:sldChg>
      <pc:sldChg chg="del">
        <pc:chgData name="James Chau [SEHS]" userId="bdf89e84-b0b9-49c4-bac0-82c8cf7178d0" providerId="ADAL" clId="{85B8F2B2-06E5-4524-8E79-52A9B31CD1B7}" dt="2023-07-14T08:44:35.836" v="8" actId="47"/>
        <pc:sldMkLst>
          <pc:docMk/>
          <pc:sldMk cId="744571094" sldId="373"/>
        </pc:sldMkLst>
      </pc:sldChg>
      <pc:sldChg chg="del">
        <pc:chgData name="James Chau [SEHS]" userId="bdf89e84-b0b9-49c4-bac0-82c8cf7178d0" providerId="ADAL" clId="{85B8F2B2-06E5-4524-8E79-52A9B31CD1B7}" dt="2023-07-14T08:44:35.836" v="8" actId="47"/>
        <pc:sldMkLst>
          <pc:docMk/>
          <pc:sldMk cId="1531815574" sldId="374"/>
        </pc:sldMkLst>
      </pc:sldChg>
      <pc:sldChg chg="del">
        <pc:chgData name="James Chau [SEHS]" userId="bdf89e84-b0b9-49c4-bac0-82c8cf7178d0" providerId="ADAL" clId="{85B8F2B2-06E5-4524-8E79-52A9B31CD1B7}" dt="2023-07-14T08:44:35.836" v="8" actId="47"/>
        <pc:sldMkLst>
          <pc:docMk/>
          <pc:sldMk cId="4286408595" sldId="375"/>
        </pc:sldMkLst>
      </pc:sldChg>
      <pc:sldChg chg="del">
        <pc:chgData name="James Chau [SEHS]" userId="bdf89e84-b0b9-49c4-bac0-82c8cf7178d0" providerId="ADAL" clId="{85B8F2B2-06E5-4524-8E79-52A9B31CD1B7}" dt="2023-07-14T08:44:35.836" v="8" actId="47"/>
        <pc:sldMkLst>
          <pc:docMk/>
          <pc:sldMk cId="877552179" sldId="376"/>
        </pc:sldMkLst>
      </pc:sldChg>
      <pc:sldChg chg="del">
        <pc:chgData name="James Chau [SEHS]" userId="bdf89e84-b0b9-49c4-bac0-82c8cf7178d0" providerId="ADAL" clId="{85B8F2B2-06E5-4524-8E79-52A9B31CD1B7}" dt="2023-07-14T08:44:35.836" v="8" actId="47"/>
        <pc:sldMkLst>
          <pc:docMk/>
          <pc:sldMk cId="2842653727" sldId="377"/>
        </pc:sldMkLst>
      </pc:sldChg>
      <pc:sldChg chg="del">
        <pc:chgData name="James Chau [SEHS]" userId="bdf89e84-b0b9-49c4-bac0-82c8cf7178d0" providerId="ADAL" clId="{85B8F2B2-06E5-4524-8E79-52A9B31CD1B7}" dt="2023-07-14T08:44:35.836" v="8" actId="47"/>
        <pc:sldMkLst>
          <pc:docMk/>
          <pc:sldMk cId="1089923413" sldId="378"/>
        </pc:sldMkLst>
      </pc:sldChg>
      <pc:sldChg chg="del">
        <pc:chgData name="James Chau [SEHS]" userId="bdf89e84-b0b9-49c4-bac0-82c8cf7178d0" providerId="ADAL" clId="{85B8F2B2-06E5-4524-8E79-52A9B31CD1B7}" dt="2023-07-14T08:44:35.836" v="8" actId="47"/>
        <pc:sldMkLst>
          <pc:docMk/>
          <pc:sldMk cId="1909697958" sldId="379"/>
        </pc:sldMkLst>
      </pc:sldChg>
      <pc:sldChg chg="del">
        <pc:chgData name="James Chau [SEHS]" userId="bdf89e84-b0b9-49c4-bac0-82c8cf7178d0" providerId="ADAL" clId="{85B8F2B2-06E5-4524-8E79-52A9B31CD1B7}" dt="2023-07-14T08:44:35.836" v="8" actId="47"/>
        <pc:sldMkLst>
          <pc:docMk/>
          <pc:sldMk cId="1686914435" sldId="380"/>
        </pc:sldMkLst>
      </pc:sldChg>
      <pc:sldChg chg="del">
        <pc:chgData name="James Chau [SEHS]" userId="bdf89e84-b0b9-49c4-bac0-82c8cf7178d0" providerId="ADAL" clId="{85B8F2B2-06E5-4524-8E79-52A9B31CD1B7}" dt="2023-07-14T08:44:35.836" v="8" actId="47"/>
        <pc:sldMkLst>
          <pc:docMk/>
          <pc:sldMk cId="198112317" sldId="381"/>
        </pc:sldMkLst>
      </pc:sldChg>
      <pc:sldChg chg="del">
        <pc:chgData name="James Chau [SEHS]" userId="bdf89e84-b0b9-49c4-bac0-82c8cf7178d0" providerId="ADAL" clId="{85B8F2B2-06E5-4524-8E79-52A9B31CD1B7}" dt="2023-07-14T08:44:35.836" v="8" actId="47"/>
        <pc:sldMkLst>
          <pc:docMk/>
          <pc:sldMk cId="1482526252" sldId="382"/>
        </pc:sldMkLst>
      </pc:sldChg>
      <pc:sldChg chg="del">
        <pc:chgData name="James Chau [SEHS]" userId="bdf89e84-b0b9-49c4-bac0-82c8cf7178d0" providerId="ADAL" clId="{85B8F2B2-06E5-4524-8E79-52A9B31CD1B7}" dt="2023-07-14T08:44:35.836" v="8" actId="47"/>
        <pc:sldMkLst>
          <pc:docMk/>
          <pc:sldMk cId="2300493321" sldId="383"/>
        </pc:sldMkLst>
      </pc:sldChg>
      <pc:sldChg chg="del">
        <pc:chgData name="James Chau [SEHS]" userId="bdf89e84-b0b9-49c4-bac0-82c8cf7178d0" providerId="ADAL" clId="{85B8F2B2-06E5-4524-8E79-52A9B31CD1B7}" dt="2023-07-14T08:44:35.836" v="8" actId="47"/>
        <pc:sldMkLst>
          <pc:docMk/>
          <pc:sldMk cId="4202409736" sldId="384"/>
        </pc:sldMkLst>
      </pc:sldChg>
      <pc:sldChg chg="del">
        <pc:chgData name="James Chau [SEHS]" userId="bdf89e84-b0b9-49c4-bac0-82c8cf7178d0" providerId="ADAL" clId="{85B8F2B2-06E5-4524-8E79-52A9B31CD1B7}" dt="2023-07-14T08:44:35.836" v="8" actId="47"/>
        <pc:sldMkLst>
          <pc:docMk/>
          <pc:sldMk cId="3324203621" sldId="385"/>
        </pc:sldMkLst>
      </pc:sldChg>
      <pc:sldChg chg="del">
        <pc:chgData name="James Chau [SEHS]" userId="bdf89e84-b0b9-49c4-bac0-82c8cf7178d0" providerId="ADAL" clId="{85B8F2B2-06E5-4524-8E79-52A9B31CD1B7}" dt="2023-07-14T08:44:35.836" v="8" actId="47"/>
        <pc:sldMkLst>
          <pc:docMk/>
          <pc:sldMk cId="883592554" sldId="386"/>
        </pc:sldMkLst>
      </pc:sldChg>
      <pc:sldChg chg="del">
        <pc:chgData name="James Chau [SEHS]" userId="bdf89e84-b0b9-49c4-bac0-82c8cf7178d0" providerId="ADAL" clId="{85B8F2B2-06E5-4524-8E79-52A9B31CD1B7}" dt="2023-07-14T08:44:40.817" v="9" actId="47"/>
        <pc:sldMkLst>
          <pc:docMk/>
          <pc:sldMk cId="2994562760" sldId="387"/>
        </pc:sldMkLst>
      </pc:sldChg>
      <pc:sldChg chg="del">
        <pc:chgData name="James Chau [SEHS]" userId="bdf89e84-b0b9-49c4-bac0-82c8cf7178d0" providerId="ADAL" clId="{85B8F2B2-06E5-4524-8E79-52A9B31CD1B7}" dt="2023-07-14T08:44:40.817" v="9" actId="47"/>
        <pc:sldMkLst>
          <pc:docMk/>
          <pc:sldMk cId="1088482527" sldId="388"/>
        </pc:sldMkLst>
      </pc:sldChg>
      <pc:sldChg chg="del">
        <pc:chgData name="James Chau [SEHS]" userId="bdf89e84-b0b9-49c4-bac0-82c8cf7178d0" providerId="ADAL" clId="{85B8F2B2-06E5-4524-8E79-52A9B31CD1B7}" dt="2023-07-14T08:44:40.817" v="9" actId="47"/>
        <pc:sldMkLst>
          <pc:docMk/>
          <pc:sldMk cId="3421479280" sldId="389"/>
        </pc:sldMkLst>
      </pc:sldChg>
      <pc:sldChg chg="del">
        <pc:chgData name="James Chau [SEHS]" userId="bdf89e84-b0b9-49c4-bac0-82c8cf7178d0" providerId="ADAL" clId="{85B8F2B2-06E5-4524-8E79-52A9B31CD1B7}" dt="2023-07-14T08:44:40.817" v="9" actId="47"/>
        <pc:sldMkLst>
          <pc:docMk/>
          <pc:sldMk cId="3539046679" sldId="390"/>
        </pc:sldMkLst>
      </pc:sldChg>
      <pc:sldChg chg="del">
        <pc:chgData name="James Chau [SEHS]" userId="bdf89e84-b0b9-49c4-bac0-82c8cf7178d0" providerId="ADAL" clId="{85B8F2B2-06E5-4524-8E79-52A9B31CD1B7}" dt="2023-07-14T08:44:40.817" v="9" actId="47"/>
        <pc:sldMkLst>
          <pc:docMk/>
          <pc:sldMk cId="1475740578" sldId="391"/>
        </pc:sldMkLst>
      </pc:sldChg>
      <pc:sldChg chg="del">
        <pc:chgData name="James Chau [SEHS]" userId="bdf89e84-b0b9-49c4-bac0-82c8cf7178d0" providerId="ADAL" clId="{85B8F2B2-06E5-4524-8E79-52A9B31CD1B7}" dt="2023-07-14T08:44:40.817" v="9" actId="47"/>
        <pc:sldMkLst>
          <pc:docMk/>
          <pc:sldMk cId="1935512738" sldId="392"/>
        </pc:sldMkLst>
      </pc:sldChg>
      <pc:sldChg chg="del">
        <pc:chgData name="James Chau [SEHS]" userId="bdf89e84-b0b9-49c4-bac0-82c8cf7178d0" providerId="ADAL" clId="{85B8F2B2-06E5-4524-8E79-52A9B31CD1B7}" dt="2023-07-14T08:44:40.817" v="9" actId="47"/>
        <pc:sldMkLst>
          <pc:docMk/>
          <pc:sldMk cId="1509063651" sldId="393"/>
        </pc:sldMkLst>
      </pc:sldChg>
      <pc:sldChg chg="del">
        <pc:chgData name="James Chau [SEHS]" userId="bdf89e84-b0b9-49c4-bac0-82c8cf7178d0" providerId="ADAL" clId="{85B8F2B2-06E5-4524-8E79-52A9B31CD1B7}" dt="2023-07-14T08:44:40.817" v="9" actId="47"/>
        <pc:sldMkLst>
          <pc:docMk/>
          <pc:sldMk cId="2435522052" sldId="394"/>
        </pc:sldMkLst>
      </pc:sldChg>
      <pc:sldChg chg="del">
        <pc:chgData name="James Chau [SEHS]" userId="bdf89e84-b0b9-49c4-bac0-82c8cf7178d0" providerId="ADAL" clId="{85B8F2B2-06E5-4524-8E79-52A9B31CD1B7}" dt="2023-07-14T08:44:40.817" v="9" actId="47"/>
        <pc:sldMkLst>
          <pc:docMk/>
          <pc:sldMk cId="3607581837" sldId="395"/>
        </pc:sldMkLst>
      </pc:sldChg>
      <pc:sldChg chg="del">
        <pc:chgData name="James Chau [SEHS]" userId="bdf89e84-b0b9-49c4-bac0-82c8cf7178d0" providerId="ADAL" clId="{85B8F2B2-06E5-4524-8E79-52A9B31CD1B7}" dt="2023-07-14T08:44:35.836" v="8" actId="47"/>
        <pc:sldMkLst>
          <pc:docMk/>
          <pc:sldMk cId="1684357130" sldId="396"/>
        </pc:sldMkLst>
      </pc:sldChg>
      <pc:sldChg chg="del">
        <pc:chgData name="James Chau [SEHS]" userId="bdf89e84-b0b9-49c4-bac0-82c8cf7178d0" providerId="ADAL" clId="{85B8F2B2-06E5-4524-8E79-52A9B31CD1B7}" dt="2023-07-14T08:44:35.836" v="8" actId="47"/>
        <pc:sldMkLst>
          <pc:docMk/>
          <pc:sldMk cId="1298896668" sldId="397"/>
        </pc:sldMkLst>
      </pc:sldChg>
      <pc:sldChg chg="del">
        <pc:chgData name="James Chau [SEHS]" userId="bdf89e84-b0b9-49c4-bac0-82c8cf7178d0" providerId="ADAL" clId="{85B8F2B2-06E5-4524-8E79-52A9B31CD1B7}" dt="2023-07-14T08:44:35.836" v="8" actId="47"/>
        <pc:sldMkLst>
          <pc:docMk/>
          <pc:sldMk cId="3064367300" sldId="398"/>
        </pc:sldMkLst>
      </pc:sldChg>
      <pc:sldChg chg="del">
        <pc:chgData name="James Chau [SEHS]" userId="bdf89e84-b0b9-49c4-bac0-82c8cf7178d0" providerId="ADAL" clId="{85B8F2B2-06E5-4524-8E79-52A9B31CD1B7}" dt="2023-07-14T08:44:35.836" v="8" actId="47"/>
        <pc:sldMkLst>
          <pc:docMk/>
          <pc:sldMk cId="3648601278" sldId="399"/>
        </pc:sldMkLst>
      </pc:sldChg>
      <pc:sldChg chg="del">
        <pc:chgData name="James Chau [SEHS]" userId="bdf89e84-b0b9-49c4-bac0-82c8cf7178d0" providerId="ADAL" clId="{85B8F2B2-06E5-4524-8E79-52A9B31CD1B7}" dt="2023-07-14T08:44:35.836" v="8" actId="47"/>
        <pc:sldMkLst>
          <pc:docMk/>
          <pc:sldMk cId="4201948130" sldId="400"/>
        </pc:sldMkLst>
      </pc:sldChg>
      <pc:sldChg chg="del">
        <pc:chgData name="James Chau [SEHS]" userId="bdf89e84-b0b9-49c4-bac0-82c8cf7178d0" providerId="ADAL" clId="{85B8F2B2-06E5-4524-8E79-52A9B31CD1B7}" dt="2023-07-14T08:44:35.836" v="8" actId="47"/>
        <pc:sldMkLst>
          <pc:docMk/>
          <pc:sldMk cId="3172125637" sldId="401"/>
        </pc:sldMkLst>
      </pc:sldChg>
      <pc:sldChg chg="del">
        <pc:chgData name="James Chau [SEHS]" userId="bdf89e84-b0b9-49c4-bac0-82c8cf7178d0" providerId="ADAL" clId="{85B8F2B2-06E5-4524-8E79-52A9B31CD1B7}" dt="2023-07-14T08:44:35.836" v="8" actId="47"/>
        <pc:sldMkLst>
          <pc:docMk/>
          <pc:sldMk cId="536696943" sldId="402"/>
        </pc:sldMkLst>
      </pc:sldChg>
      <pc:sldChg chg="del">
        <pc:chgData name="James Chau [SEHS]" userId="bdf89e84-b0b9-49c4-bac0-82c8cf7178d0" providerId="ADAL" clId="{85B8F2B2-06E5-4524-8E79-52A9B31CD1B7}" dt="2023-07-14T08:44:35.836" v="8" actId="47"/>
        <pc:sldMkLst>
          <pc:docMk/>
          <pc:sldMk cId="2983462757" sldId="403"/>
        </pc:sldMkLst>
      </pc:sldChg>
      <pc:sldChg chg="del">
        <pc:chgData name="James Chau [SEHS]" userId="bdf89e84-b0b9-49c4-bac0-82c8cf7178d0" providerId="ADAL" clId="{85B8F2B2-06E5-4524-8E79-52A9B31CD1B7}" dt="2023-07-14T08:44:35.836" v="8" actId="47"/>
        <pc:sldMkLst>
          <pc:docMk/>
          <pc:sldMk cId="2853863627" sldId="404"/>
        </pc:sldMkLst>
      </pc:sldChg>
      <pc:sldChg chg="del">
        <pc:chgData name="James Chau [SEHS]" userId="bdf89e84-b0b9-49c4-bac0-82c8cf7178d0" providerId="ADAL" clId="{85B8F2B2-06E5-4524-8E79-52A9B31CD1B7}" dt="2023-07-14T08:44:35.836" v="8" actId="47"/>
        <pc:sldMkLst>
          <pc:docMk/>
          <pc:sldMk cId="2423074847" sldId="405"/>
        </pc:sldMkLst>
      </pc:sldChg>
      <pc:sldChg chg="del">
        <pc:chgData name="James Chau [SEHS]" userId="bdf89e84-b0b9-49c4-bac0-82c8cf7178d0" providerId="ADAL" clId="{85B8F2B2-06E5-4524-8E79-52A9B31CD1B7}" dt="2023-07-14T08:44:35.836" v="8" actId="47"/>
        <pc:sldMkLst>
          <pc:docMk/>
          <pc:sldMk cId="2681113891" sldId="406"/>
        </pc:sldMkLst>
      </pc:sldChg>
      <pc:sldChg chg="del">
        <pc:chgData name="James Chau [SEHS]" userId="bdf89e84-b0b9-49c4-bac0-82c8cf7178d0" providerId="ADAL" clId="{85B8F2B2-06E5-4524-8E79-52A9B31CD1B7}" dt="2023-07-14T08:44:35.836" v="8" actId="47"/>
        <pc:sldMkLst>
          <pc:docMk/>
          <pc:sldMk cId="1973494633" sldId="407"/>
        </pc:sldMkLst>
      </pc:sldChg>
      <pc:sldChg chg="del">
        <pc:chgData name="James Chau [SEHS]" userId="bdf89e84-b0b9-49c4-bac0-82c8cf7178d0" providerId="ADAL" clId="{85B8F2B2-06E5-4524-8E79-52A9B31CD1B7}" dt="2023-07-14T08:44:35.836" v="8" actId="47"/>
        <pc:sldMkLst>
          <pc:docMk/>
          <pc:sldMk cId="1475458166" sldId="408"/>
        </pc:sldMkLst>
      </pc:sldChg>
      <pc:sldChg chg="del">
        <pc:chgData name="James Chau [SEHS]" userId="bdf89e84-b0b9-49c4-bac0-82c8cf7178d0" providerId="ADAL" clId="{85B8F2B2-06E5-4524-8E79-52A9B31CD1B7}" dt="2023-07-14T08:44:35.836" v="8" actId="47"/>
        <pc:sldMkLst>
          <pc:docMk/>
          <pc:sldMk cId="3645436236" sldId="409"/>
        </pc:sldMkLst>
      </pc:sldChg>
      <pc:sldChg chg="del">
        <pc:chgData name="James Chau [SEHS]" userId="bdf89e84-b0b9-49c4-bac0-82c8cf7178d0" providerId="ADAL" clId="{85B8F2B2-06E5-4524-8E79-52A9B31CD1B7}" dt="2023-07-14T08:44:35.836" v="8" actId="47"/>
        <pc:sldMkLst>
          <pc:docMk/>
          <pc:sldMk cId="3660834361" sldId="410"/>
        </pc:sldMkLst>
      </pc:sldChg>
      <pc:sldChg chg="del">
        <pc:chgData name="James Chau [SEHS]" userId="bdf89e84-b0b9-49c4-bac0-82c8cf7178d0" providerId="ADAL" clId="{85B8F2B2-06E5-4524-8E79-52A9B31CD1B7}" dt="2023-07-14T08:44:35.836" v="8" actId="47"/>
        <pc:sldMkLst>
          <pc:docMk/>
          <pc:sldMk cId="960646967" sldId="411"/>
        </pc:sldMkLst>
      </pc:sldChg>
      <pc:sldChg chg="del">
        <pc:chgData name="James Chau [SEHS]" userId="bdf89e84-b0b9-49c4-bac0-82c8cf7178d0" providerId="ADAL" clId="{85B8F2B2-06E5-4524-8E79-52A9B31CD1B7}" dt="2023-07-14T08:44:35.836" v="8" actId="47"/>
        <pc:sldMkLst>
          <pc:docMk/>
          <pc:sldMk cId="868915705" sldId="412"/>
        </pc:sldMkLst>
      </pc:sldChg>
      <pc:sldChg chg="del">
        <pc:chgData name="James Chau [SEHS]" userId="bdf89e84-b0b9-49c4-bac0-82c8cf7178d0" providerId="ADAL" clId="{85B8F2B2-06E5-4524-8E79-52A9B31CD1B7}" dt="2023-07-14T08:44:35.836" v="8" actId="47"/>
        <pc:sldMkLst>
          <pc:docMk/>
          <pc:sldMk cId="2857934789" sldId="413"/>
        </pc:sldMkLst>
      </pc:sldChg>
      <pc:sldChg chg="del">
        <pc:chgData name="James Chau [SEHS]" userId="bdf89e84-b0b9-49c4-bac0-82c8cf7178d0" providerId="ADAL" clId="{85B8F2B2-06E5-4524-8E79-52A9B31CD1B7}" dt="2023-07-14T08:44:35.836" v="8" actId="47"/>
        <pc:sldMkLst>
          <pc:docMk/>
          <pc:sldMk cId="3486691617" sldId="414"/>
        </pc:sldMkLst>
      </pc:sldChg>
      <pc:sldChg chg="del">
        <pc:chgData name="James Chau [SEHS]" userId="bdf89e84-b0b9-49c4-bac0-82c8cf7178d0" providerId="ADAL" clId="{85B8F2B2-06E5-4524-8E79-52A9B31CD1B7}" dt="2023-07-14T08:44:35.836" v="8" actId="47"/>
        <pc:sldMkLst>
          <pc:docMk/>
          <pc:sldMk cId="3413435720" sldId="415"/>
        </pc:sldMkLst>
      </pc:sldChg>
      <pc:sldChg chg="del">
        <pc:chgData name="James Chau [SEHS]" userId="bdf89e84-b0b9-49c4-bac0-82c8cf7178d0" providerId="ADAL" clId="{85B8F2B2-06E5-4524-8E79-52A9B31CD1B7}" dt="2023-07-14T08:44:35.836" v="8" actId="47"/>
        <pc:sldMkLst>
          <pc:docMk/>
          <pc:sldMk cId="2705682429" sldId="416"/>
        </pc:sldMkLst>
      </pc:sldChg>
      <pc:sldChg chg="del">
        <pc:chgData name="James Chau [SEHS]" userId="bdf89e84-b0b9-49c4-bac0-82c8cf7178d0" providerId="ADAL" clId="{85B8F2B2-06E5-4524-8E79-52A9B31CD1B7}" dt="2023-07-14T08:44:35.836" v="8" actId="47"/>
        <pc:sldMkLst>
          <pc:docMk/>
          <pc:sldMk cId="672276807" sldId="417"/>
        </pc:sldMkLst>
      </pc:sldChg>
      <pc:sldChg chg="del">
        <pc:chgData name="James Chau [SEHS]" userId="bdf89e84-b0b9-49c4-bac0-82c8cf7178d0" providerId="ADAL" clId="{85B8F2B2-06E5-4524-8E79-52A9B31CD1B7}" dt="2023-07-14T08:44:35.836" v="8" actId="47"/>
        <pc:sldMkLst>
          <pc:docMk/>
          <pc:sldMk cId="1548999695" sldId="418"/>
        </pc:sldMkLst>
      </pc:sldChg>
      <pc:sldChg chg="del">
        <pc:chgData name="James Chau [SEHS]" userId="bdf89e84-b0b9-49c4-bac0-82c8cf7178d0" providerId="ADAL" clId="{85B8F2B2-06E5-4524-8E79-52A9B31CD1B7}" dt="2023-07-14T08:44:35.836" v="8" actId="47"/>
        <pc:sldMkLst>
          <pc:docMk/>
          <pc:sldMk cId="315226263" sldId="419"/>
        </pc:sldMkLst>
      </pc:sldChg>
      <pc:sldChg chg="del">
        <pc:chgData name="James Chau [SEHS]" userId="bdf89e84-b0b9-49c4-bac0-82c8cf7178d0" providerId="ADAL" clId="{85B8F2B2-06E5-4524-8E79-52A9B31CD1B7}" dt="2023-07-14T08:44:35.836" v="8" actId="47"/>
        <pc:sldMkLst>
          <pc:docMk/>
          <pc:sldMk cId="3045373720" sldId="420"/>
        </pc:sldMkLst>
      </pc:sldChg>
      <pc:sldChg chg="del">
        <pc:chgData name="James Chau [SEHS]" userId="bdf89e84-b0b9-49c4-bac0-82c8cf7178d0" providerId="ADAL" clId="{85B8F2B2-06E5-4524-8E79-52A9B31CD1B7}" dt="2023-07-14T08:44:35.836" v="8" actId="47"/>
        <pc:sldMkLst>
          <pc:docMk/>
          <pc:sldMk cId="3664601745" sldId="421"/>
        </pc:sldMkLst>
      </pc:sldChg>
      <pc:sldChg chg="del">
        <pc:chgData name="James Chau [SEHS]" userId="bdf89e84-b0b9-49c4-bac0-82c8cf7178d0" providerId="ADAL" clId="{85B8F2B2-06E5-4524-8E79-52A9B31CD1B7}" dt="2023-07-14T08:44:35.836" v="8" actId="47"/>
        <pc:sldMkLst>
          <pc:docMk/>
          <pc:sldMk cId="99413866" sldId="422"/>
        </pc:sldMkLst>
      </pc:sldChg>
      <pc:sldChg chg="del">
        <pc:chgData name="James Chau [SEHS]" userId="bdf89e84-b0b9-49c4-bac0-82c8cf7178d0" providerId="ADAL" clId="{85B8F2B2-06E5-4524-8E79-52A9B31CD1B7}" dt="2023-07-14T08:44:35.836" v="8" actId="47"/>
        <pc:sldMkLst>
          <pc:docMk/>
          <pc:sldMk cId="4125165279" sldId="423"/>
        </pc:sldMkLst>
      </pc:sldChg>
      <pc:sldChg chg="del">
        <pc:chgData name="James Chau [SEHS]" userId="bdf89e84-b0b9-49c4-bac0-82c8cf7178d0" providerId="ADAL" clId="{85B8F2B2-06E5-4524-8E79-52A9B31CD1B7}" dt="2023-07-14T08:44:35.836" v="8" actId="47"/>
        <pc:sldMkLst>
          <pc:docMk/>
          <pc:sldMk cId="1123171832" sldId="424"/>
        </pc:sldMkLst>
      </pc:sldChg>
      <pc:sldChg chg="del">
        <pc:chgData name="James Chau [SEHS]" userId="bdf89e84-b0b9-49c4-bac0-82c8cf7178d0" providerId="ADAL" clId="{85B8F2B2-06E5-4524-8E79-52A9B31CD1B7}" dt="2023-07-14T08:44:35.836" v="8" actId="47"/>
        <pc:sldMkLst>
          <pc:docMk/>
          <pc:sldMk cId="2975202022" sldId="425"/>
        </pc:sldMkLst>
      </pc:sldChg>
      <pc:sldChg chg="del">
        <pc:chgData name="James Chau [SEHS]" userId="bdf89e84-b0b9-49c4-bac0-82c8cf7178d0" providerId="ADAL" clId="{85B8F2B2-06E5-4524-8E79-52A9B31CD1B7}" dt="2023-07-14T08:44:35.836" v="8" actId="47"/>
        <pc:sldMkLst>
          <pc:docMk/>
          <pc:sldMk cId="3616190648" sldId="426"/>
        </pc:sldMkLst>
      </pc:sldChg>
      <pc:sldChg chg="del">
        <pc:chgData name="James Chau [SEHS]" userId="bdf89e84-b0b9-49c4-bac0-82c8cf7178d0" providerId="ADAL" clId="{85B8F2B2-06E5-4524-8E79-52A9B31CD1B7}" dt="2023-07-14T08:44:35.836" v="8" actId="47"/>
        <pc:sldMkLst>
          <pc:docMk/>
          <pc:sldMk cId="3260172888" sldId="427"/>
        </pc:sldMkLst>
      </pc:sldChg>
      <pc:sldChg chg="del">
        <pc:chgData name="James Chau [SEHS]" userId="bdf89e84-b0b9-49c4-bac0-82c8cf7178d0" providerId="ADAL" clId="{85B8F2B2-06E5-4524-8E79-52A9B31CD1B7}" dt="2023-07-14T08:44:35.836" v="8" actId="47"/>
        <pc:sldMkLst>
          <pc:docMk/>
          <pc:sldMk cId="493975670" sldId="428"/>
        </pc:sldMkLst>
      </pc:sldChg>
      <pc:sldChg chg="del">
        <pc:chgData name="James Chau [SEHS]" userId="bdf89e84-b0b9-49c4-bac0-82c8cf7178d0" providerId="ADAL" clId="{85B8F2B2-06E5-4524-8E79-52A9B31CD1B7}" dt="2023-07-14T08:44:35.836" v="8" actId="47"/>
        <pc:sldMkLst>
          <pc:docMk/>
          <pc:sldMk cId="3922913676" sldId="429"/>
        </pc:sldMkLst>
      </pc:sldChg>
      <pc:sldChg chg="del">
        <pc:chgData name="James Chau [SEHS]" userId="bdf89e84-b0b9-49c4-bac0-82c8cf7178d0" providerId="ADAL" clId="{85B8F2B2-06E5-4524-8E79-52A9B31CD1B7}" dt="2023-07-14T08:44:35.836" v="8" actId="47"/>
        <pc:sldMkLst>
          <pc:docMk/>
          <pc:sldMk cId="1142152885" sldId="430"/>
        </pc:sldMkLst>
      </pc:sldChg>
      <pc:sldChg chg="del">
        <pc:chgData name="James Chau [SEHS]" userId="bdf89e84-b0b9-49c4-bac0-82c8cf7178d0" providerId="ADAL" clId="{85B8F2B2-06E5-4524-8E79-52A9B31CD1B7}" dt="2023-07-14T08:44:35.836" v="8" actId="47"/>
        <pc:sldMkLst>
          <pc:docMk/>
          <pc:sldMk cId="2510062389" sldId="431"/>
        </pc:sldMkLst>
      </pc:sldChg>
      <pc:sldChg chg="del">
        <pc:chgData name="James Chau [SEHS]" userId="bdf89e84-b0b9-49c4-bac0-82c8cf7178d0" providerId="ADAL" clId="{85B8F2B2-06E5-4524-8E79-52A9B31CD1B7}" dt="2023-07-14T08:44:35.836" v="8" actId="47"/>
        <pc:sldMkLst>
          <pc:docMk/>
          <pc:sldMk cId="55150397" sldId="432"/>
        </pc:sldMkLst>
      </pc:sldChg>
    </pc:docChg>
  </pc:docChgLst>
  <pc:docChgLst>
    <pc:chgData name="James Chau [SEHS]" userId="bdf89e84-b0b9-49c4-bac0-82c8cf7178d0" providerId="ADAL" clId="{E56C3EEF-819C-4A2E-B05D-E36DE38459ED}"/>
    <pc:docChg chg="undo custSel addSld delSld modSld">
      <pc:chgData name="James Chau [SEHS]" userId="bdf89e84-b0b9-49c4-bac0-82c8cf7178d0" providerId="ADAL" clId="{E56C3EEF-819C-4A2E-B05D-E36DE38459ED}" dt="2024-07-24T02:35:31.975" v="1665" actId="6549"/>
      <pc:docMkLst>
        <pc:docMk/>
      </pc:docMkLst>
      <pc:sldChg chg="modSp mod">
        <pc:chgData name="James Chau [SEHS]" userId="bdf89e84-b0b9-49c4-bac0-82c8cf7178d0" providerId="ADAL" clId="{E56C3EEF-819C-4A2E-B05D-E36DE38459ED}" dt="2024-07-15T00:57:55.282" v="19" actId="6549"/>
        <pc:sldMkLst>
          <pc:docMk/>
          <pc:sldMk cId="0" sldId="256"/>
        </pc:sldMkLst>
        <pc:spChg chg="mod">
          <ac:chgData name="James Chau [SEHS]" userId="bdf89e84-b0b9-49c4-bac0-82c8cf7178d0" providerId="ADAL" clId="{E56C3EEF-819C-4A2E-B05D-E36DE38459ED}" dt="2024-07-15T00:57:55.282" v="19" actId="6549"/>
          <ac:spMkLst>
            <pc:docMk/>
            <pc:sldMk cId="0" sldId="256"/>
            <ac:spMk id="3" creationId="{8E90C3EA-C9A4-CD25-2080-D5C0D7ACDA80}"/>
          </ac:spMkLst>
        </pc:spChg>
      </pc:sldChg>
      <pc:sldChg chg="modSp add mod">
        <pc:chgData name="James Chau [SEHS]" userId="bdf89e84-b0b9-49c4-bac0-82c8cf7178d0" providerId="ADAL" clId="{E56C3EEF-819C-4A2E-B05D-E36DE38459ED}" dt="2024-07-15T01:12:54.200" v="226" actId="6549"/>
        <pc:sldMkLst>
          <pc:docMk/>
          <pc:sldMk cId="2768662863" sldId="261"/>
        </pc:sldMkLst>
        <pc:spChg chg="mod">
          <ac:chgData name="James Chau [SEHS]" userId="bdf89e84-b0b9-49c4-bac0-82c8cf7178d0" providerId="ADAL" clId="{E56C3EEF-819C-4A2E-B05D-E36DE38459ED}" dt="2024-07-15T01:12:54.200" v="226" actId="6549"/>
          <ac:spMkLst>
            <pc:docMk/>
            <pc:sldMk cId="2768662863" sldId="261"/>
            <ac:spMk id="2" creationId="{E9B3D388-5D33-40DF-A145-66F2770C2163}"/>
          </ac:spMkLst>
        </pc:spChg>
      </pc:sldChg>
      <pc:sldChg chg="modSp mod">
        <pc:chgData name="James Chau [SEHS]" userId="bdf89e84-b0b9-49c4-bac0-82c8cf7178d0" providerId="ADAL" clId="{E56C3EEF-819C-4A2E-B05D-E36DE38459ED}" dt="2024-07-15T02:43:28.499" v="1430" actId="20577"/>
        <pc:sldMkLst>
          <pc:docMk/>
          <pc:sldMk cId="4006790739" sldId="296"/>
        </pc:sldMkLst>
        <pc:spChg chg="mod">
          <ac:chgData name="James Chau [SEHS]" userId="bdf89e84-b0b9-49c4-bac0-82c8cf7178d0" providerId="ADAL" clId="{E56C3EEF-819C-4A2E-B05D-E36DE38459ED}" dt="2024-07-15T02:43:28.499" v="1430" actId="20577"/>
          <ac:spMkLst>
            <pc:docMk/>
            <pc:sldMk cId="4006790739" sldId="296"/>
            <ac:spMk id="3" creationId="{244A614D-462A-4438-B697-031D8222058D}"/>
          </ac:spMkLst>
        </pc:spChg>
      </pc:sldChg>
      <pc:sldChg chg="modSp mod">
        <pc:chgData name="James Chau [SEHS]" userId="bdf89e84-b0b9-49c4-bac0-82c8cf7178d0" providerId="ADAL" clId="{E56C3EEF-819C-4A2E-B05D-E36DE38459ED}" dt="2024-07-15T00:58:18.643" v="53" actId="6549"/>
        <pc:sldMkLst>
          <pc:docMk/>
          <pc:sldMk cId="3187081181" sldId="319"/>
        </pc:sldMkLst>
        <pc:spChg chg="mod">
          <ac:chgData name="James Chau [SEHS]" userId="bdf89e84-b0b9-49c4-bac0-82c8cf7178d0" providerId="ADAL" clId="{E56C3EEF-819C-4A2E-B05D-E36DE38459ED}" dt="2024-07-15T00:58:18.643" v="53" actId="6549"/>
          <ac:spMkLst>
            <pc:docMk/>
            <pc:sldMk cId="3187081181" sldId="319"/>
            <ac:spMk id="5" creationId="{4C0EF044-ADF3-4856-AEEE-1121CECFC298}"/>
          </ac:spMkLst>
        </pc:spChg>
      </pc:sldChg>
      <pc:sldChg chg="addSp modSp mod">
        <pc:chgData name="James Chau [SEHS]" userId="bdf89e84-b0b9-49c4-bac0-82c8cf7178d0" providerId="ADAL" clId="{E56C3EEF-819C-4A2E-B05D-E36DE38459ED}" dt="2024-07-15T01:02:57.777" v="88" actId="1076"/>
        <pc:sldMkLst>
          <pc:docMk/>
          <pc:sldMk cId="3780302161" sldId="320"/>
        </pc:sldMkLst>
        <pc:spChg chg="mod">
          <ac:chgData name="James Chau [SEHS]" userId="bdf89e84-b0b9-49c4-bac0-82c8cf7178d0" providerId="ADAL" clId="{E56C3EEF-819C-4A2E-B05D-E36DE38459ED}" dt="2024-07-15T00:58:22.465" v="54" actId="20577"/>
          <ac:spMkLst>
            <pc:docMk/>
            <pc:sldMk cId="3780302161" sldId="320"/>
            <ac:spMk id="3" creationId="{532E0C2C-4795-5F54-F49E-E3005DC856DD}"/>
          </ac:spMkLst>
        </pc:spChg>
        <pc:picChg chg="add mod modCrop">
          <ac:chgData name="James Chau [SEHS]" userId="bdf89e84-b0b9-49c4-bac0-82c8cf7178d0" providerId="ADAL" clId="{E56C3EEF-819C-4A2E-B05D-E36DE38459ED}" dt="2024-07-15T01:02:57.777" v="88" actId="1076"/>
          <ac:picMkLst>
            <pc:docMk/>
            <pc:sldMk cId="3780302161" sldId="320"/>
            <ac:picMk id="5" creationId="{C497F929-F2E9-D66F-00D3-A8767659EA72}"/>
          </ac:picMkLst>
        </pc:picChg>
        <pc:picChg chg="mod">
          <ac:chgData name="James Chau [SEHS]" userId="bdf89e84-b0b9-49c4-bac0-82c8cf7178d0" providerId="ADAL" clId="{E56C3EEF-819C-4A2E-B05D-E36DE38459ED}" dt="2024-07-15T01:01:57.363" v="79" actId="1036"/>
          <ac:picMkLst>
            <pc:docMk/>
            <pc:sldMk cId="3780302161" sldId="320"/>
            <ac:picMk id="1026" creationId="{F00AC950-560F-4A49-1ED0-98CB2426BC40}"/>
          </ac:picMkLst>
        </pc:picChg>
      </pc:sldChg>
      <pc:sldChg chg="modSp mod">
        <pc:chgData name="James Chau [SEHS]" userId="bdf89e84-b0b9-49c4-bac0-82c8cf7178d0" providerId="ADAL" clId="{E56C3EEF-819C-4A2E-B05D-E36DE38459ED}" dt="2024-07-15T01:11:16.937" v="211" actId="6549"/>
        <pc:sldMkLst>
          <pc:docMk/>
          <pc:sldMk cId="669647460" sldId="321"/>
        </pc:sldMkLst>
        <pc:spChg chg="mod">
          <ac:chgData name="James Chau [SEHS]" userId="bdf89e84-b0b9-49c4-bac0-82c8cf7178d0" providerId="ADAL" clId="{E56C3EEF-819C-4A2E-B05D-E36DE38459ED}" dt="2024-07-15T01:11:16.937" v="211" actId="6549"/>
          <ac:spMkLst>
            <pc:docMk/>
            <pc:sldMk cId="669647460" sldId="321"/>
            <ac:spMk id="3" creationId="{A80EB2AF-5599-2381-1DF2-34D3B6078FDD}"/>
          </ac:spMkLst>
        </pc:spChg>
      </pc:sldChg>
      <pc:sldChg chg="addSp modSp mod">
        <pc:chgData name="James Chau [SEHS]" userId="bdf89e84-b0b9-49c4-bac0-82c8cf7178d0" providerId="ADAL" clId="{E56C3EEF-819C-4A2E-B05D-E36DE38459ED}" dt="2024-07-15T01:10:35.336" v="209" actId="14100"/>
        <pc:sldMkLst>
          <pc:docMk/>
          <pc:sldMk cId="4247496090" sldId="354"/>
        </pc:sldMkLst>
        <pc:spChg chg="mod">
          <ac:chgData name="James Chau [SEHS]" userId="bdf89e84-b0b9-49c4-bac0-82c8cf7178d0" providerId="ADAL" clId="{E56C3EEF-819C-4A2E-B05D-E36DE38459ED}" dt="2024-07-15T01:10:20.454" v="205" actId="20577"/>
          <ac:spMkLst>
            <pc:docMk/>
            <pc:sldMk cId="4247496090" sldId="354"/>
            <ac:spMk id="3" creationId="{8A1A0EB2-93FC-F612-35BD-4EF9CA19BD48}"/>
          </ac:spMkLst>
        </pc:spChg>
        <pc:picChg chg="add mod">
          <ac:chgData name="James Chau [SEHS]" userId="bdf89e84-b0b9-49c4-bac0-82c8cf7178d0" providerId="ADAL" clId="{E56C3EEF-819C-4A2E-B05D-E36DE38459ED}" dt="2024-07-15T01:10:35.336" v="209" actId="14100"/>
          <ac:picMkLst>
            <pc:docMk/>
            <pc:sldMk cId="4247496090" sldId="354"/>
            <ac:picMk id="1026" creationId="{FB469796-6BA4-8152-89CE-C190888901D2}"/>
          </ac:picMkLst>
        </pc:picChg>
      </pc:sldChg>
      <pc:sldChg chg="del">
        <pc:chgData name="James Chau [SEHS]" userId="bdf89e84-b0b9-49c4-bac0-82c8cf7178d0" providerId="ADAL" clId="{E56C3EEF-819C-4A2E-B05D-E36DE38459ED}" dt="2024-07-15T01:10:44.635" v="210" actId="47"/>
        <pc:sldMkLst>
          <pc:docMk/>
          <pc:sldMk cId="3041468150" sldId="355"/>
        </pc:sldMkLst>
      </pc:sldChg>
      <pc:sldChg chg="del">
        <pc:chgData name="James Chau [SEHS]" userId="bdf89e84-b0b9-49c4-bac0-82c8cf7178d0" providerId="ADAL" clId="{E56C3EEF-819C-4A2E-B05D-E36DE38459ED}" dt="2024-07-15T01:11:45.366" v="212" actId="47"/>
        <pc:sldMkLst>
          <pc:docMk/>
          <pc:sldMk cId="688066950" sldId="361"/>
        </pc:sldMkLst>
      </pc:sldChg>
      <pc:sldChg chg="del">
        <pc:chgData name="James Chau [SEHS]" userId="bdf89e84-b0b9-49c4-bac0-82c8cf7178d0" providerId="ADAL" clId="{E56C3EEF-819C-4A2E-B05D-E36DE38459ED}" dt="2024-07-15T01:11:45.366" v="212" actId="47"/>
        <pc:sldMkLst>
          <pc:docMk/>
          <pc:sldMk cId="335407965" sldId="362"/>
        </pc:sldMkLst>
      </pc:sldChg>
      <pc:sldChg chg="del">
        <pc:chgData name="James Chau [SEHS]" userId="bdf89e84-b0b9-49c4-bac0-82c8cf7178d0" providerId="ADAL" clId="{E56C3EEF-819C-4A2E-B05D-E36DE38459ED}" dt="2024-07-15T01:11:45.366" v="212" actId="47"/>
        <pc:sldMkLst>
          <pc:docMk/>
          <pc:sldMk cId="3323937609" sldId="363"/>
        </pc:sldMkLst>
      </pc:sldChg>
      <pc:sldChg chg="del">
        <pc:chgData name="James Chau [SEHS]" userId="bdf89e84-b0b9-49c4-bac0-82c8cf7178d0" providerId="ADAL" clId="{E56C3EEF-819C-4A2E-B05D-E36DE38459ED}" dt="2024-07-15T01:11:45.366" v="212" actId="47"/>
        <pc:sldMkLst>
          <pc:docMk/>
          <pc:sldMk cId="1801060383" sldId="364"/>
        </pc:sldMkLst>
      </pc:sldChg>
      <pc:sldChg chg="del">
        <pc:chgData name="James Chau [SEHS]" userId="bdf89e84-b0b9-49c4-bac0-82c8cf7178d0" providerId="ADAL" clId="{E56C3EEF-819C-4A2E-B05D-E36DE38459ED}" dt="2024-07-15T01:11:45.366" v="212" actId="47"/>
        <pc:sldMkLst>
          <pc:docMk/>
          <pc:sldMk cId="632161755" sldId="365"/>
        </pc:sldMkLst>
      </pc:sldChg>
      <pc:sldChg chg="del">
        <pc:chgData name="James Chau [SEHS]" userId="bdf89e84-b0b9-49c4-bac0-82c8cf7178d0" providerId="ADAL" clId="{E56C3EEF-819C-4A2E-B05D-E36DE38459ED}" dt="2024-07-15T01:11:45.366" v="212" actId="47"/>
        <pc:sldMkLst>
          <pc:docMk/>
          <pc:sldMk cId="3681000218" sldId="366"/>
        </pc:sldMkLst>
      </pc:sldChg>
      <pc:sldChg chg="del">
        <pc:chgData name="James Chau [SEHS]" userId="bdf89e84-b0b9-49c4-bac0-82c8cf7178d0" providerId="ADAL" clId="{E56C3EEF-819C-4A2E-B05D-E36DE38459ED}" dt="2024-07-15T01:11:45.366" v="212" actId="47"/>
        <pc:sldMkLst>
          <pc:docMk/>
          <pc:sldMk cId="1004059279" sldId="367"/>
        </pc:sldMkLst>
      </pc:sldChg>
      <pc:sldChg chg="del">
        <pc:chgData name="James Chau [SEHS]" userId="bdf89e84-b0b9-49c4-bac0-82c8cf7178d0" providerId="ADAL" clId="{E56C3EEF-819C-4A2E-B05D-E36DE38459ED}" dt="2024-07-15T01:11:45.366" v="212" actId="47"/>
        <pc:sldMkLst>
          <pc:docMk/>
          <pc:sldMk cId="2493944262" sldId="368"/>
        </pc:sldMkLst>
      </pc:sldChg>
      <pc:sldChg chg="del">
        <pc:chgData name="James Chau [SEHS]" userId="bdf89e84-b0b9-49c4-bac0-82c8cf7178d0" providerId="ADAL" clId="{E56C3EEF-819C-4A2E-B05D-E36DE38459ED}" dt="2024-07-15T01:11:45.366" v="212" actId="47"/>
        <pc:sldMkLst>
          <pc:docMk/>
          <pc:sldMk cId="3621169615" sldId="369"/>
        </pc:sldMkLst>
      </pc:sldChg>
      <pc:sldChg chg="del">
        <pc:chgData name="James Chau [SEHS]" userId="bdf89e84-b0b9-49c4-bac0-82c8cf7178d0" providerId="ADAL" clId="{E56C3EEF-819C-4A2E-B05D-E36DE38459ED}" dt="2024-07-15T01:11:45.366" v="212" actId="47"/>
        <pc:sldMkLst>
          <pc:docMk/>
          <pc:sldMk cId="104256061" sldId="370"/>
        </pc:sldMkLst>
      </pc:sldChg>
      <pc:sldChg chg="del">
        <pc:chgData name="James Chau [SEHS]" userId="bdf89e84-b0b9-49c4-bac0-82c8cf7178d0" providerId="ADAL" clId="{E56C3EEF-819C-4A2E-B05D-E36DE38459ED}" dt="2024-07-15T01:11:45.366" v="212" actId="47"/>
        <pc:sldMkLst>
          <pc:docMk/>
          <pc:sldMk cId="95754496" sldId="371"/>
        </pc:sldMkLst>
      </pc:sldChg>
      <pc:sldChg chg="del">
        <pc:chgData name="James Chau [SEHS]" userId="bdf89e84-b0b9-49c4-bac0-82c8cf7178d0" providerId="ADAL" clId="{E56C3EEF-819C-4A2E-B05D-E36DE38459ED}" dt="2024-07-15T01:11:45.366" v="212" actId="47"/>
        <pc:sldMkLst>
          <pc:docMk/>
          <pc:sldMk cId="3794151396" sldId="372"/>
        </pc:sldMkLst>
      </pc:sldChg>
      <pc:sldChg chg="del">
        <pc:chgData name="James Chau [SEHS]" userId="bdf89e84-b0b9-49c4-bac0-82c8cf7178d0" providerId="ADAL" clId="{E56C3EEF-819C-4A2E-B05D-E36DE38459ED}" dt="2024-07-15T01:11:45.366" v="212" actId="47"/>
        <pc:sldMkLst>
          <pc:docMk/>
          <pc:sldMk cId="1274259918" sldId="373"/>
        </pc:sldMkLst>
      </pc:sldChg>
      <pc:sldChg chg="del">
        <pc:chgData name="James Chau [SEHS]" userId="bdf89e84-b0b9-49c4-bac0-82c8cf7178d0" providerId="ADAL" clId="{E56C3EEF-819C-4A2E-B05D-E36DE38459ED}" dt="2024-07-15T01:11:45.366" v="212" actId="47"/>
        <pc:sldMkLst>
          <pc:docMk/>
          <pc:sldMk cId="1405075304" sldId="374"/>
        </pc:sldMkLst>
      </pc:sldChg>
      <pc:sldChg chg="del">
        <pc:chgData name="James Chau [SEHS]" userId="bdf89e84-b0b9-49c4-bac0-82c8cf7178d0" providerId="ADAL" clId="{E56C3EEF-819C-4A2E-B05D-E36DE38459ED}" dt="2024-07-15T01:11:45.366" v="212" actId="47"/>
        <pc:sldMkLst>
          <pc:docMk/>
          <pc:sldMk cId="4097376827" sldId="375"/>
        </pc:sldMkLst>
      </pc:sldChg>
      <pc:sldChg chg="del">
        <pc:chgData name="James Chau [SEHS]" userId="bdf89e84-b0b9-49c4-bac0-82c8cf7178d0" providerId="ADAL" clId="{E56C3EEF-819C-4A2E-B05D-E36DE38459ED}" dt="2024-07-15T01:11:45.366" v="212" actId="47"/>
        <pc:sldMkLst>
          <pc:docMk/>
          <pc:sldMk cId="4069560201" sldId="377"/>
        </pc:sldMkLst>
      </pc:sldChg>
      <pc:sldChg chg="del">
        <pc:chgData name="James Chau [SEHS]" userId="bdf89e84-b0b9-49c4-bac0-82c8cf7178d0" providerId="ADAL" clId="{E56C3EEF-819C-4A2E-B05D-E36DE38459ED}" dt="2024-07-15T01:11:45.366" v="212" actId="47"/>
        <pc:sldMkLst>
          <pc:docMk/>
          <pc:sldMk cId="3181006955" sldId="378"/>
        </pc:sldMkLst>
      </pc:sldChg>
      <pc:sldChg chg="del">
        <pc:chgData name="James Chau [SEHS]" userId="bdf89e84-b0b9-49c4-bac0-82c8cf7178d0" providerId="ADAL" clId="{E56C3EEF-819C-4A2E-B05D-E36DE38459ED}" dt="2024-07-15T01:11:45.366" v="212" actId="47"/>
        <pc:sldMkLst>
          <pc:docMk/>
          <pc:sldMk cId="4277882540" sldId="379"/>
        </pc:sldMkLst>
      </pc:sldChg>
      <pc:sldChg chg="del">
        <pc:chgData name="James Chau [SEHS]" userId="bdf89e84-b0b9-49c4-bac0-82c8cf7178d0" providerId="ADAL" clId="{E56C3EEF-819C-4A2E-B05D-E36DE38459ED}" dt="2024-07-15T01:11:45.366" v="212" actId="47"/>
        <pc:sldMkLst>
          <pc:docMk/>
          <pc:sldMk cId="718764855" sldId="380"/>
        </pc:sldMkLst>
      </pc:sldChg>
      <pc:sldChg chg="del">
        <pc:chgData name="James Chau [SEHS]" userId="bdf89e84-b0b9-49c4-bac0-82c8cf7178d0" providerId="ADAL" clId="{E56C3EEF-819C-4A2E-B05D-E36DE38459ED}" dt="2024-07-15T01:11:45.366" v="212" actId="47"/>
        <pc:sldMkLst>
          <pc:docMk/>
          <pc:sldMk cId="3925793122" sldId="381"/>
        </pc:sldMkLst>
      </pc:sldChg>
      <pc:sldChg chg="del">
        <pc:chgData name="James Chau [SEHS]" userId="bdf89e84-b0b9-49c4-bac0-82c8cf7178d0" providerId="ADAL" clId="{E56C3EEF-819C-4A2E-B05D-E36DE38459ED}" dt="2024-07-15T01:11:45.366" v="212" actId="47"/>
        <pc:sldMkLst>
          <pc:docMk/>
          <pc:sldMk cId="3933730427" sldId="382"/>
        </pc:sldMkLst>
      </pc:sldChg>
      <pc:sldChg chg="del">
        <pc:chgData name="James Chau [SEHS]" userId="bdf89e84-b0b9-49c4-bac0-82c8cf7178d0" providerId="ADAL" clId="{E56C3EEF-819C-4A2E-B05D-E36DE38459ED}" dt="2024-07-15T01:11:45.366" v="212" actId="47"/>
        <pc:sldMkLst>
          <pc:docMk/>
          <pc:sldMk cId="4058967416" sldId="383"/>
        </pc:sldMkLst>
      </pc:sldChg>
      <pc:sldChg chg="del">
        <pc:chgData name="James Chau [SEHS]" userId="bdf89e84-b0b9-49c4-bac0-82c8cf7178d0" providerId="ADAL" clId="{E56C3EEF-819C-4A2E-B05D-E36DE38459ED}" dt="2024-07-15T01:11:45.366" v="212" actId="47"/>
        <pc:sldMkLst>
          <pc:docMk/>
          <pc:sldMk cId="2838757853" sldId="384"/>
        </pc:sldMkLst>
      </pc:sldChg>
      <pc:sldChg chg="del">
        <pc:chgData name="James Chau [SEHS]" userId="bdf89e84-b0b9-49c4-bac0-82c8cf7178d0" providerId="ADAL" clId="{E56C3EEF-819C-4A2E-B05D-E36DE38459ED}" dt="2024-07-15T01:11:45.366" v="212" actId="47"/>
        <pc:sldMkLst>
          <pc:docMk/>
          <pc:sldMk cId="157316569" sldId="385"/>
        </pc:sldMkLst>
      </pc:sldChg>
      <pc:sldChg chg="del">
        <pc:chgData name="James Chau [SEHS]" userId="bdf89e84-b0b9-49c4-bac0-82c8cf7178d0" providerId="ADAL" clId="{E56C3EEF-819C-4A2E-B05D-E36DE38459ED}" dt="2024-07-15T01:11:45.366" v="212" actId="47"/>
        <pc:sldMkLst>
          <pc:docMk/>
          <pc:sldMk cId="729419261" sldId="386"/>
        </pc:sldMkLst>
      </pc:sldChg>
      <pc:sldChg chg="del">
        <pc:chgData name="James Chau [SEHS]" userId="bdf89e84-b0b9-49c4-bac0-82c8cf7178d0" providerId="ADAL" clId="{E56C3EEF-819C-4A2E-B05D-E36DE38459ED}" dt="2024-07-15T01:11:45.366" v="212" actId="47"/>
        <pc:sldMkLst>
          <pc:docMk/>
          <pc:sldMk cId="1980600241" sldId="387"/>
        </pc:sldMkLst>
      </pc:sldChg>
      <pc:sldChg chg="del">
        <pc:chgData name="James Chau [SEHS]" userId="bdf89e84-b0b9-49c4-bac0-82c8cf7178d0" providerId="ADAL" clId="{E56C3EEF-819C-4A2E-B05D-E36DE38459ED}" dt="2024-07-15T01:11:45.366" v="212" actId="47"/>
        <pc:sldMkLst>
          <pc:docMk/>
          <pc:sldMk cId="2428354836" sldId="388"/>
        </pc:sldMkLst>
      </pc:sldChg>
      <pc:sldChg chg="del">
        <pc:chgData name="James Chau [SEHS]" userId="bdf89e84-b0b9-49c4-bac0-82c8cf7178d0" providerId="ADAL" clId="{E56C3EEF-819C-4A2E-B05D-E36DE38459ED}" dt="2024-07-15T01:11:45.366" v="212" actId="47"/>
        <pc:sldMkLst>
          <pc:docMk/>
          <pc:sldMk cId="2277179492" sldId="389"/>
        </pc:sldMkLst>
      </pc:sldChg>
      <pc:sldChg chg="del">
        <pc:chgData name="James Chau [SEHS]" userId="bdf89e84-b0b9-49c4-bac0-82c8cf7178d0" providerId="ADAL" clId="{E56C3EEF-819C-4A2E-B05D-E36DE38459ED}" dt="2024-07-15T01:11:45.366" v="212" actId="47"/>
        <pc:sldMkLst>
          <pc:docMk/>
          <pc:sldMk cId="738578033" sldId="390"/>
        </pc:sldMkLst>
      </pc:sldChg>
      <pc:sldChg chg="del">
        <pc:chgData name="James Chau [SEHS]" userId="bdf89e84-b0b9-49c4-bac0-82c8cf7178d0" providerId="ADAL" clId="{E56C3EEF-819C-4A2E-B05D-E36DE38459ED}" dt="2024-07-15T01:11:45.366" v="212" actId="47"/>
        <pc:sldMkLst>
          <pc:docMk/>
          <pc:sldMk cId="3409449137" sldId="391"/>
        </pc:sldMkLst>
      </pc:sldChg>
      <pc:sldChg chg="del">
        <pc:chgData name="James Chau [SEHS]" userId="bdf89e84-b0b9-49c4-bac0-82c8cf7178d0" providerId="ADAL" clId="{E56C3EEF-819C-4A2E-B05D-E36DE38459ED}" dt="2024-07-15T01:11:45.366" v="212" actId="47"/>
        <pc:sldMkLst>
          <pc:docMk/>
          <pc:sldMk cId="4075479593" sldId="392"/>
        </pc:sldMkLst>
      </pc:sldChg>
      <pc:sldChg chg="del">
        <pc:chgData name="James Chau [SEHS]" userId="bdf89e84-b0b9-49c4-bac0-82c8cf7178d0" providerId="ADAL" clId="{E56C3EEF-819C-4A2E-B05D-E36DE38459ED}" dt="2024-07-15T01:11:45.366" v="212" actId="47"/>
        <pc:sldMkLst>
          <pc:docMk/>
          <pc:sldMk cId="3288164521" sldId="393"/>
        </pc:sldMkLst>
      </pc:sldChg>
      <pc:sldChg chg="del">
        <pc:chgData name="James Chau [SEHS]" userId="bdf89e84-b0b9-49c4-bac0-82c8cf7178d0" providerId="ADAL" clId="{E56C3EEF-819C-4A2E-B05D-E36DE38459ED}" dt="2024-07-15T01:11:45.366" v="212" actId="47"/>
        <pc:sldMkLst>
          <pc:docMk/>
          <pc:sldMk cId="555095130" sldId="394"/>
        </pc:sldMkLst>
      </pc:sldChg>
      <pc:sldChg chg="del">
        <pc:chgData name="James Chau [SEHS]" userId="bdf89e84-b0b9-49c4-bac0-82c8cf7178d0" providerId="ADAL" clId="{E56C3EEF-819C-4A2E-B05D-E36DE38459ED}" dt="2024-07-15T01:11:45.366" v="212" actId="47"/>
        <pc:sldMkLst>
          <pc:docMk/>
          <pc:sldMk cId="843712625" sldId="395"/>
        </pc:sldMkLst>
      </pc:sldChg>
      <pc:sldChg chg="del">
        <pc:chgData name="James Chau [SEHS]" userId="bdf89e84-b0b9-49c4-bac0-82c8cf7178d0" providerId="ADAL" clId="{E56C3EEF-819C-4A2E-B05D-E36DE38459ED}" dt="2024-07-15T01:11:45.366" v="212" actId="47"/>
        <pc:sldMkLst>
          <pc:docMk/>
          <pc:sldMk cId="4082708588" sldId="396"/>
        </pc:sldMkLst>
      </pc:sldChg>
      <pc:sldChg chg="del">
        <pc:chgData name="James Chau [SEHS]" userId="bdf89e84-b0b9-49c4-bac0-82c8cf7178d0" providerId="ADAL" clId="{E56C3EEF-819C-4A2E-B05D-E36DE38459ED}" dt="2024-07-15T01:11:45.366" v="212" actId="47"/>
        <pc:sldMkLst>
          <pc:docMk/>
          <pc:sldMk cId="2177065517" sldId="397"/>
        </pc:sldMkLst>
      </pc:sldChg>
      <pc:sldChg chg="del">
        <pc:chgData name="James Chau [SEHS]" userId="bdf89e84-b0b9-49c4-bac0-82c8cf7178d0" providerId="ADAL" clId="{E56C3EEF-819C-4A2E-B05D-E36DE38459ED}" dt="2024-07-15T01:11:45.366" v="212" actId="47"/>
        <pc:sldMkLst>
          <pc:docMk/>
          <pc:sldMk cId="3152570899" sldId="398"/>
        </pc:sldMkLst>
      </pc:sldChg>
      <pc:sldChg chg="del">
        <pc:chgData name="James Chau [SEHS]" userId="bdf89e84-b0b9-49c4-bac0-82c8cf7178d0" providerId="ADAL" clId="{E56C3EEF-819C-4A2E-B05D-E36DE38459ED}" dt="2024-07-15T01:11:45.366" v="212" actId="47"/>
        <pc:sldMkLst>
          <pc:docMk/>
          <pc:sldMk cId="329249994" sldId="399"/>
        </pc:sldMkLst>
      </pc:sldChg>
      <pc:sldChg chg="del">
        <pc:chgData name="James Chau [SEHS]" userId="bdf89e84-b0b9-49c4-bac0-82c8cf7178d0" providerId="ADAL" clId="{E56C3EEF-819C-4A2E-B05D-E36DE38459ED}" dt="2024-07-15T01:11:45.366" v="212" actId="47"/>
        <pc:sldMkLst>
          <pc:docMk/>
          <pc:sldMk cId="2795275749" sldId="400"/>
        </pc:sldMkLst>
      </pc:sldChg>
      <pc:sldChg chg="del">
        <pc:chgData name="James Chau [SEHS]" userId="bdf89e84-b0b9-49c4-bac0-82c8cf7178d0" providerId="ADAL" clId="{E56C3EEF-819C-4A2E-B05D-E36DE38459ED}" dt="2024-07-15T01:11:45.366" v="212" actId="47"/>
        <pc:sldMkLst>
          <pc:docMk/>
          <pc:sldMk cId="1027058819" sldId="401"/>
        </pc:sldMkLst>
      </pc:sldChg>
      <pc:sldChg chg="del">
        <pc:chgData name="James Chau [SEHS]" userId="bdf89e84-b0b9-49c4-bac0-82c8cf7178d0" providerId="ADAL" clId="{E56C3EEF-819C-4A2E-B05D-E36DE38459ED}" dt="2024-07-15T01:11:45.366" v="212" actId="47"/>
        <pc:sldMkLst>
          <pc:docMk/>
          <pc:sldMk cId="3299004712" sldId="402"/>
        </pc:sldMkLst>
      </pc:sldChg>
      <pc:sldChg chg="del">
        <pc:chgData name="James Chau [SEHS]" userId="bdf89e84-b0b9-49c4-bac0-82c8cf7178d0" providerId="ADAL" clId="{E56C3EEF-819C-4A2E-B05D-E36DE38459ED}" dt="2024-07-15T01:11:45.366" v="212" actId="47"/>
        <pc:sldMkLst>
          <pc:docMk/>
          <pc:sldMk cId="257529761" sldId="403"/>
        </pc:sldMkLst>
      </pc:sldChg>
      <pc:sldChg chg="del">
        <pc:chgData name="James Chau [SEHS]" userId="bdf89e84-b0b9-49c4-bac0-82c8cf7178d0" providerId="ADAL" clId="{E56C3EEF-819C-4A2E-B05D-E36DE38459ED}" dt="2024-07-15T01:11:45.366" v="212" actId="47"/>
        <pc:sldMkLst>
          <pc:docMk/>
          <pc:sldMk cId="4179012386" sldId="404"/>
        </pc:sldMkLst>
      </pc:sldChg>
      <pc:sldChg chg="del">
        <pc:chgData name="James Chau [SEHS]" userId="bdf89e84-b0b9-49c4-bac0-82c8cf7178d0" providerId="ADAL" clId="{E56C3EEF-819C-4A2E-B05D-E36DE38459ED}" dt="2024-07-15T01:11:45.366" v="212" actId="47"/>
        <pc:sldMkLst>
          <pc:docMk/>
          <pc:sldMk cId="4073941923" sldId="405"/>
        </pc:sldMkLst>
      </pc:sldChg>
      <pc:sldChg chg="addSp modSp mod">
        <pc:chgData name="James Chau [SEHS]" userId="bdf89e84-b0b9-49c4-bac0-82c8cf7178d0" providerId="ADAL" clId="{E56C3EEF-819C-4A2E-B05D-E36DE38459ED}" dt="2024-07-24T01:59:22.388" v="1658" actId="20577"/>
        <pc:sldMkLst>
          <pc:docMk/>
          <pc:sldMk cId="158198432" sldId="406"/>
        </pc:sldMkLst>
        <pc:spChg chg="add mod">
          <ac:chgData name="James Chau [SEHS]" userId="bdf89e84-b0b9-49c4-bac0-82c8cf7178d0" providerId="ADAL" clId="{E56C3EEF-819C-4A2E-B05D-E36DE38459ED}" dt="2024-07-24T01:59:22.388" v="1658" actId="20577"/>
          <ac:spMkLst>
            <pc:docMk/>
            <pc:sldMk cId="158198432" sldId="406"/>
            <ac:spMk id="3" creationId="{F95FFD7E-59D0-125B-67CF-495B43FD2136}"/>
          </ac:spMkLst>
        </pc:spChg>
        <pc:picChg chg="mod">
          <ac:chgData name="James Chau [SEHS]" userId="bdf89e84-b0b9-49c4-bac0-82c8cf7178d0" providerId="ADAL" clId="{E56C3EEF-819C-4A2E-B05D-E36DE38459ED}" dt="2024-07-24T01:59:00.365" v="1654" actId="1076"/>
          <ac:picMkLst>
            <pc:docMk/>
            <pc:sldMk cId="158198432" sldId="406"/>
            <ac:picMk id="7" creationId="{9D6E6BD3-7C10-EB00-565D-7A9D5088F59D}"/>
          </ac:picMkLst>
        </pc:picChg>
      </pc:sldChg>
      <pc:sldChg chg="del">
        <pc:chgData name="James Chau [SEHS]" userId="bdf89e84-b0b9-49c4-bac0-82c8cf7178d0" providerId="ADAL" clId="{E56C3EEF-819C-4A2E-B05D-E36DE38459ED}" dt="2024-07-15T01:11:45.366" v="212" actId="47"/>
        <pc:sldMkLst>
          <pc:docMk/>
          <pc:sldMk cId="800574266" sldId="407"/>
        </pc:sldMkLst>
      </pc:sldChg>
      <pc:sldChg chg="del">
        <pc:chgData name="James Chau [SEHS]" userId="bdf89e84-b0b9-49c4-bac0-82c8cf7178d0" providerId="ADAL" clId="{E56C3EEF-819C-4A2E-B05D-E36DE38459ED}" dt="2024-07-15T01:11:45.366" v="212" actId="47"/>
        <pc:sldMkLst>
          <pc:docMk/>
          <pc:sldMk cId="2686271907" sldId="409"/>
        </pc:sldMkLst>
      </pc:sldChg>
      <pc:sldChg chg="addSp modSp new mod">
        <pc:chgData name="James Chau [SEHS]" userId="bdf89e84-b0b9-49c4-bac0-82c8cf7178d0" providerId="ADAL" clId="{E56C3EEF-819C-4A2E-B05D-E36DE38459ED}" dt="2024-07-15T01:15:56.577" v="312" actId="1076"/>
        <pc:sldMkLst>
          <pc:docMk/>
          <pc:sldMk cId="3463833431" sldId="409"/>
        </pc:sldMkLst>
        <pc:spChg chg="mod">
          <ac:chgData name="James Chau [SEHS]" userId="bdf89e84-b0b9-49c4-bac0-82c8cf7178d0" providerId="ADAL" clId="{E56C3EEF-819C-4A2E-B05D-E36DE38459ED}" dt="2024-07-15T01:13:25.492" v="230"/>
          <ac:spMkLst>
            <pc:docMk/>
            <pc:sldMk cId="3463833431" sldId="409"/>
            <ac:spMk id="2" creationId="{2B7AEE36-75A4-293B-CFBA-43DC0F7D744A}"/>
          </ac:spMkLst>
        </pc:spChg>
        <pc:spChg chg="mod">
          <ac:chgData name="James Chau [SEHS]" userId="bdf89e84-b0b9-49c4-bac0-82c8cf7178d0" providerId="ADAL" clId="{E56C3EEF-819C-4A2E-B05D-E36DE38459ED}" dt="2024-07-15T01:15:51.807" v="310" actId="20577"/>
          <ac:spMkLst>
            <pc:docMk/>
            <pc:sldMk cId="3463833431" sldId="409"/>
            <ac:spMk id="3" creationId="{805DCFC3-B79E-95CA-4C0A-7C0DCC7A8873}"/>
          </ac:spMkLst>
        </pc:spChg>
        <pc:picChg chg="add mod">
          <ac:chgData name="James Chau [SEHS]" userId="bdf89e84-b0b9-49c4-bac0-82c8cf7178d0" providerId="ADAL" clId="{E56C3EEF-819C-4A2E-B05D-E36DE38459ED}" dt="2024-07-15T01:15:56.577" v="312" actId="1076"/>
          <ac:picMkLst>
            <pc:docMk/>
            <pc:sldMk cId="3463833431" sldId="409"/>
            <ac:picMk id="2050" creationId="{4F63C72F-7B58-7C97-0984-ED3951ED47D3}"/>
          </ac:picMkLst>
        </pc:picChg>
      </pc:sldChg>
      <pc:sldChg chg="addSp modSp new mod">
        <pc:chgData name="James Chau [SEHS]" userId="bdf89e84-b0b9-49c4-bac0-82c8cf7178d0" providerId="ADAL" clId="{E56C3EEF-819C-4A2E-B05D-E36DE38459ED}" dt="2024-07-24T02:10:51.647" v="1661" actId="20577"/>
        <pc:sldMkLst>
          <pc:docMk/>
          <pc:sldMk cId="4173016707" sldId="410"/>
        </pc:sldMkLst>
        <pc:spChg chg="mod">
          <ac:chgData name="James Chau [SEHS]" userId="bdf89e84-b0b9-49c4-bac0-82c8cf7178d0" providerId="ADAL" clId="{E56C3EEF-819C-4A2E-B05D-E36DE38459ED}" dt="2024-07-15T01:16:21.683" v="316"/>
          <ac:spMkLst>
            <pc:docMk/>
            <pc:sldMk cId="4173016707" sldId="410"/>
            <ac:spMk id="2" creationId="{C0C58FE7-7C38-5BA8-6913-3CD86ED3B895}"/>
          </ac:spMkLst>
        </pc:spChg>
        <pc:spChg chg="mod">
          <ac:chgData name="James Chau [SEHS]" userId="bdf89e84-b0b9-49c4-bac0-82c8cf7178d0" providerId="ADAL" clId="{E56C3EEF-819C-4A2E-B05D-E36DE38459ED}" dt="2024-07-24T02:10:51.647" v="1661" actId="20577"/>
          <ac:spMkLst>
            <pc:docMk/>
            <pc:sldMk cId="4173016707" sldId="410"/>
            <ac:spMk id="3" creationId="{5C3D75E6-7254-72BD-AE62-9D90F9AB77C0}"/>
          </ac:spMkLst>
        </pc:spChg>
        <pc:picChg chg="add mod">
          <ac:chgData name="James Chau [SEHS]" userId="bdf89e84-b0b9-49c4-bac0-82c8cf7178d0" providerId="ADAL" clId="{E56C3EEF-819C-4A2E-B05D-E36DE38459ED}" dt="2024-07-15T02:45:19.407" v="1511" actId="1076"/>
          <ac:picMkLst>
            <pc:docMk/>
            <pc:sldMk cId="4173016707" sldId="410"/>
            <ac:picMk id="5122" creationId="{F687775D-FC72-31A4-F37C-1D475B9588F9}"/>
          </ac:picMkLst>
        </pc:picChg>
      </pc:sldChg>
      <pc:sldChg chg="addSp modSp add mod">
        <pc:chgData name="James Chau [SEHS]" userId="bdf89e84-b0b9-49c4-bac0-82c8cf7178d0" providerId="ADAL" clId="{E56C3EEF-819C-4A2E-B05D-E36DE38459ED}" dt="2024-07-15T02:46:20.616" v="1514" actId="1076"/>
        <pc:sldMkLst>
          <pc:docMk/>
          <pc:sldMk cId="3866747504" sldId="411"/>
        </pc:sldMkLst>
        <pc:spChg chg="mod">
          <ac:chgData name="James Chau [SEHS]" userId="bdf89e84-b0b9-49c4-bac0-82c8cf7178d0" providerId="ADAL" clId="{E56C3EEF-819C-4A2E-B05D-E36DE38459ED}" dt="2024-07-15T01:18:56.768" v="381" actId="207"/>
          <ac:spMkLst>
            <pc:docMk/>
            <pc:sldMk cId="3866747504" sldId="411"/>
            <ac:spMk id="3" creationId="{5C3D75E6-7254-72BD-AE62-9D90F9AB77C0}"/>
          </ac:spMkLst>
        </pc:spChg>
        <pc:picChg chg="add mod">
          <ac:chgData name="James Chau [SEHS]" userId="bdf89e84-b0b9-49c4-bac0-82c8cf7178d0" providerId="ADAL" clId="{E56C3EEF-819C-4A2E-B05D-E36DE38459ED}" dt="2024-07-15T02:46:20.616" v="1514" actId="1076"/>
          <ac:picMkLst>
            <pc:docMk/>
            <pc:sldMk cId="3866747504" sldId="411"/>
            <ac:picMk id="6146" creationId="{833E7B8E-A09B-5E64-5472-9CAA31FCF4B8}"/>
          </ac:picMkLst>
        </pc:picChg>
      </pc:sldChg>
      <pc:sldChg chg="addSp modSp add mod">
        <pc:chgData name="James Chau [SEHS]" userId="bdf89e84-b0b9-49c4-bac0-82c8cf7178d0" providerId="ADAL" clId="{E56C3EEF-819C-4A2E-B05D-E36DE38459ED}" dt="2024-07-15T02:46:50.889" v="1517" actId="1076"/>
        <pc:sldMkLst>
          <pc:docMk/>
          <pc:sldMk cId="2116580210" sldId="412"/>
        </pc:sldMkLst>
        <pc:spChg chg="mod">
          <ac:chgData name="James Chau [SEHS]" userId="bdf89e84-b0b9-49c4-bac0-82c8cf7178d0" providerId="ADAL" clId="{E56C3EEF-819C-4A2E-B05D-E36DE38459ED}" dt="2024-07-15T01:20:21.358" v="411" actId="207"/>
          <ac:spMkLst>
            <pc:docMk/>
            <pc:sldMk cId="2116580210" sldId="412"/>
            <ac:spMk id="3" creationId="{5C3D75E6-7254-72BD-AE62-9D90F9AB77C0}"/>
          </ac:spMkLst>
        </pc:spChg>
        <pc:picChg chg="add mod">
          <ac:chgData name="James Chau [SEHS]" userId="bdf89e84-b0b9-49c4-bac0-82c8cf7178d0" providerId="ADAL" clId="{E56C3EEF-819C-4A2E-B05D-E36DE38459ED}" dt="2024-07-15T02:46:50.889" v="1517" actId="1076"/>
          <ac:picMkLst>
            <pc:docMk/>
            <pc:sldMk cId="2116580210" sldId="412"/>
            <ac:picMk id="7170" creationId="{897EE64B-9673-17D4-2D0C-61731E9A5F2E}"/>
          </ac:picMkLst>
        </pc:picChg>
      </pc:sldChg>
      <pc:sldChg chg="addSp modSp add mod">
        <pc:chgData name="James Chau [SEHS]" userId="bdf89e84-b0b9-49c4-bac0-82c8cf7178d0" providerId="ADAL" clId="{E56C3EEF-819C-4A2E-B05D-E36DE38459ED}" dt="2024-07-15T02:47:35.508" v="1522" actId="1076"/>
        <pc:sldMkLst>
          <pc:docMk/>
          <pc:sldMk cId="1055097452" sldId="413"/>
        </pc:sldMkLst>
        <pc:spChg chg="mod">
          <ac:chgData name="James Chau [SEHS]" userId="bdf89e84-b0b9-49c4-bac0-82c8cf7178d0" providerId="ADAL" clId="{E56C3EEF-819C-4A2E-B05D-E36DE38459ED}" dt="2024-07-15T02:47:33.756" v="1521" actId="27636"/>
          <ac:spMkLst>
            <pc:docMk/>
            <pc:sldMk cId="1055097452" sldId="413"/>
            <ac:spMk id="3" creationId="{5C3D75E6-7254-72BD-AE62-9D90F9AB77C0}"/>
          </ac:spMkLst>
        </pc:spChg>
        <pc:picChg chg="add mod">
          <ac:chgData name="James Chau [SEHS]" userId="bdf89e84-b0b9-49c4-bac0-82c8cf7178d0" providerId="ADAL" clId="{E56C3EEF-819C-4A2E-B05D-E36DE38459ED}" dt="2024-07-15T02:47:35.508" v="1522" actId="1076"/>
          <ac:picMkLst>
            <pc:docMk/>
            <pc:sldMk cId="1055097452" sldId="413"/>
            <ac:picMk id="8194" creationId="{6187602D-4572-EC53-1670-4F0D55AE349D}"/>
          </ac:picMkLst>
        </pc:picChg>
      </pc:sldChg>
      <pc:sldChg chg="addSp modSp add mod">
        <pc:chgData name="James Chau [SEHS]" userId="bdf89e84-b0b9-49c4-bac0-82c8cf7178d0" providerId="ADAL" clId="{E56C3EEF-819C-4A2E-B05D-E36DE38459ED}" dt="2024-07-15T02:48:23.839" v="1526" actId="1076"/>
        <pc:sldMkLst>
          <pc:docMk/>
          <pc:sldMk cId="607519713" sldId="414"/>
        </pc:sldMkLst>
        <pc:spChg chg="mod">
          <ac:chgData name="James Chau [SEHS]" userId="bdf89e84-b0b9-49c4-bac0-82c8cf7178d0" providerId="ADAL" clId="{E56C3EEF-819C-4A2E-B05D-E36DE38459ED}" dt="2024-07-15T01:22:37.867" v="464" actId="20577"/>
          <ac:spMkLst>
            <pc:docMk/>
            <pc:sldMk cId="607519713" sldId="414"/>
            <ac:spMk id="2" creationId="{C0C58FE7-7C38-5BA8-6913-3CD86ED3B895}"/>
          </ac:spMkLst>
        </pc:spChg>
        <pc:spChg chg="mod">
          <ac:chgData name="James Chau [SEHS]" userId="bdf89e84-b0b9-49c4-bac0-82c8cf7178d0" providerId="ADAL" clId="{E56C3EEF-819C-4A2E-B05D-E36DE38459ED}" dt="2024-07-15T01:23:46.028" v="478" actId="207"/>
          <ac:spMkLst>
            <pc:docMk/>
            <pc:sldMk cId="607519713" sldId="414"/>
            <ac:spMk id="3" creationId="{5C3D75E6-7254-72BD-AE62-9D90F9AB77C0}"/>
          </ac:spMkLst>
        </pc:spChg>
        <pc:picChg chg="add mod">
          <ac:chgData name="James Chau [SEHS]" userId="bdf89e84-b0b9-49c4-bac0-82c8cf7178d0" providerId="ADAL" clId="{E56C3EEF-819C-4A2E-B05D-E36DE38459ED}" dt="2024-07-15T02:48:23.839" v="1526" actId="1076"/>
          <ac:picMkLst>
            <pc:docMk/>
            <pc:sldMk cId="607519713" sldId="414"/>
            <ac:picMk id="9218" creationId="{0985F37E-6142-FA36-86FE-26217E69396D}"/>
          </ac:picMkLst>
        </pc:picChg>
      </pc:sldChg>
      <pc:sldChg chg="addSp modSp add mod">
        <pc:chgData name="James Chau [SEHS]" userId="bdf89e84-b0b9-49c4-bac0-82c8cf7178d0" providerId="ADAL" clId="{E56C3EEF-819C-4A2E-B05D-E36DE38459ED}" dt="2024-07-15T02:48:59.620" v="1530" actId="1076"/>
        <pc:sldMkLst>
          <pc:docMk/>
          <pc:sldMk cId="2685645248" sldId="415"/>
        </pc:sldMkLst>
        <pc:spChg chg="mod">
          <ac:chgData name="James Chau [SEHS]" userId="bdf89e84-b0b9-49c4-bac0-82c8cf7178d0" providerId="ADAL" clId="{E56C3EEF-819C-4A2E-B05D-E36DE38459ED}" dt="2024-07-15T01:24:45.687" v="491" actId="207"/>
          <ac:spMkLst>
            <pc:docMk/>
            <pc:sldMk cId="2685645248" sldId="415"/>
            <ac:spMk id="3" creationId="{5C3D75E6-7254-72BD-AE62-9D90F9AB77C0}"/>
          </ac:spMkLst>
        </pc:spChg>
        <pc:picChg chg="add mod">
          <ac:chgData name="James Chau [SEHS]" userId="bdf89e84-b0b9-49c4-bac0-82c8cf7178d0" providerId="ADAL" clId="{E56C3EEF-819C-4A2E-B05D-E36DE38459ED}" dt="2024-07-15T02:48:59.620" v="1530" actId="1076"/>
          <ac:picMkLst>
            <pc:docMk/>
            <pc:sldMk cId="2685645248" sldId="415"/>
            <ac:picMk id="10242" creationId="{D49F40BF-0FFF-A76B-8C61-3994DD5467EF}"/>
          </ac:picMkLst>
        </pc:picChg>
      </pc:sldChg>
      <pc:sldChg chg="addSp modSp add mod">
        <pc:chgData name="James Chau [SEHS]" userId="bdf89e84-b0b9-49c4-bac0-82c8cf7178d0" providerId="ADAL" clId="{E56C3EEF-819C-4A2E-B05D-E36DE38459ED}" dt="2024-07-15T02:49:37.641" v="1534" actId="1076"/>
        <pc:sldMkLst>
          <pc:docMk/>
          <pc:sldMk cId="4269640395" sldId="416"/>
        </pc:sldMkLst>
        <pc:spChg chg="mod">
          <ac:chgData name="James Chau [SEHS]" userId="bdf89e84-b0b9-49c4-bac0-82c8cf7178d0" providerId="ADAL" clId="{E56C3EEF-819C-4A2E-B05D-E36DE38459ED}" dt="2024-07-15T01:25:47.650" v="507" actId="207"/>
          <ac:spMkLst>
            <pc:docMk/>
            <pc:sldMk cId="4269640395" sldId="416"/>
            <ac:spMk id="3" creationId="{5C3D75E6-7254-72BD-AE62-9D90F9AB77C0}"/>
          </ac:spMkLst>
        </pc:spChg>
        <pc:picChg chg="add mod">
          <ac:chgData name="James Chau [SEHS]" userId="bdf89e84-b0b9-49c4-bac0-82c8cf7178d0" providerId="ADAL" clId="{E56C3EEF-819C-4A2E-B05D-E36DE38459ED}" dt="2024-07-15T02:49:21.078" v="1532" actId="1076"/>
          <ac:picMkLst>
            <pc:docMk/>
            <pc:sldMk cId="4269640395" sldId="416"/>
            <ac:picMk id="11266" creationId="{6A1AC211-0F98-F348-C78B-88D80D991008}"/>
          </ac:picMkLst>
        </pc:picChg>
        <pc:picChg chg="add mod">
          <ac:chgData name="James Chau [SEHS]" userId="bdf89e84-b0b9-49c4-bac0-82c8cf7178d0" providerId="ADAL" clId="{E56C3EEF-819C-4A2E-B05D-E36DE38459ED}" dt="2024-07-15T02:49:37.641" v="1534" actId="1076"/>
          <ac:picMkLst>
            <pc:docMk/>
            <pc:sldMk cId="4269640395" sldId="416"/>
            <ac:picMk id="11268" creationId="{8E187E64-D6B4-DC69-BDA1-73103BA23C4B}"/>
          </ac:picMkLst>
        </pc:picChg>
      </pc:sldChg>
      <pc:sldChg chg="addSp modSp add mod">
        <pc:chgData name="James Chau [SEHS]" userId="bdf89e84-b0b9-49c4-bac0-82c8cf7178d0" providerId="ADAL" clId="{E56C3EEF-819C-4A2E-B05D-E36DE38459ED}" dt="2024-07-15T02:50:07.574" v="1538" actId="1076"/>
        <pc:sldMkLst>
          <pc:docMk/>
          <pc:sldMk cId="1331323793" sldId="417"/>
        </pc:sldMkLst>
        <pc:spChg chg="mod">
          <ac:chgData name="James Chau [SEHS]" userId="bdf89e84-b0b9-49c4-bac0-82c8cf7178d0" providerId="ADAL" clId="{E56C3EEF-819C-4A2E-B05D-E36DE38459ED}" dt="2024-07-15T01:27:06.865" v="520" actId="207"/>
          <ac:spMkLst>
            <pc:docMk/>
            <pc:sldMk cId="1331323793" sldId="417"/>
            <ac:spMk id="3" creationId="{5C3D75E6-7254-72BD-AE62-9D90F9AB77C0}"/>
          </ac:spMkLst>
        </pc:spChg>
        <pc:picChg chg="add mod">
          <ac:chgData name="James Chau [SEHS]" userId="bdf89e84-b0b9-49c4-bac0-82c8cf7178d0" providerId="ADAL" clId="{E56C3EEF-819C-4A2E-B05D-E36DE38459ED}" dt="2024-07-15T02:50:07.574" v="1538" actId="1076"/>
          <ac:picMkLst>
            <pc:docMk/>
            <pc:sldMk cId="1331323793" sldId="417"/>
            <ac:picMk id="12290" creationId="{04FC532B-E8B8-D7F2-72B8-EDA2AB33BF15}"/>
          </ac:picMkLst>
        </pc:picChg>
      </pc:sldChg>
      <pc:sldChg chg="addSp modSp add mod">
        <pc:chgData name="James Chau [SEHS]" userId="bdf89e84-b0b9-49c4-bac0-82c8cf7178d0" providerId="ADAL" clId="{E56C3EEF-819C-4A2E-B05D-E36DE38459ED}" dt="2024-07-15T02:50:42.826" v="1543" actId="1076"/>
        <pc:sldMkLst>
          <pc:docMk/>
          <pc:sldMk cId="425958857" sldId="418"/>
        </pc:sldMkLst>
        <pc:spChg chg="mod">
          <ac:chgData name="James Chau [SEHS]" userId="bdf89e84-b0b9-49c4-bac0-82c8cf7178d0" providerId="ADAL" clId="{E56C3EEF-819C-4A2E-B05D-E36DE38459ED}" dt="2024-07-15T01:28:00.774" v="535" actId="207"/>
          <ac:spMkLst>
            <pc:docMk/>
            <pc:sldMk cId="425958857" sldId="418"/>
            <ac:spMk id="3" creationId="{5C3D75E6-7254-72BD-AE62-9D90F9AB77C0}"/>
          </ac:spMkLst>
        </pc:spChg>
        <pc:picChg chg="add mod">
          <ac:chgData name="James Chau [SEHS]" userId="bdf89e84-b0b9-49c4-bac0-82c8cf7178d0" providerId="ADAL" clId="{E56C3EEF-819C-4A2E-B05D-E36DE38459ED}" dt="2024-07-15T02:50:42.826" v="1543" actId="1076"/>
          <ac:picMkLst>
            <pc:docMk/>
            <pc:sldMk cId="425958857" sldId="418"/>
            <ac:picMk id="13314" creationId="{5C583B95-09BD-00E1-F314-93E6BBACCC33}"/>
          </ac:picMkLst>
        </pc:picChg>
      </pc:sldChg>
      <pc:sldChg chg="addSp modSp new mod">
        <pc:chgData name="James Chau [SEHS]" userId="bdf89e84-b0b9-49c4-bac0-82c8cf7178d0" providerId="ADAL" clId="{E56C3EEF-819C-4A2E-B05D-E36DE38459ED}" dt="2024-07-15T01:30:48.197" v="776" actId="1076"/>
        <pc:sldMkLst>
          <pc:docMk/>
          <pc:sldMk cId="2777701163" sldId="419"/>
        </pc:sldMkLst>
        <pc:spChg chg="mod">
          <ac:chgData name="James Chau [SEHS]" userId="bdf89e84-b0b9-49c4-bac0-82c8cf7178d0" providerId="ADAL" clId="{E56C3EEF-819C-4A2E-B05D-E36DE38459ED}" dt="2024-07-15T01:28:36.320" v="580" actId="20577"/>
          <ac:spMkLst>
            <pc:docMk/>
            <pc:sldMk cId="2777701163" sldId="419"/>
            <ac:spMk id="2" creationId="{215E90C7-AF18-C547-B126-06EA86E963D2}"/>
          </ac:spMkLst>
        </pc:spChg>
        <pc:spChg chg="mod">
          <ac:chgData name="James Chau [SEHS]" userId="bdf89e84-b0b9-49c4-bac0-82c8cf7178d0" providerId="ADAL" clId="{E56C3EEF-819C-4A2E-B05D-E36DE38459ED}" dt="2024-07-15T01:29:57.556" v="771" actId="20577"/>
          <ac:spMkLst>
            <pc:docMk/>
            <pc:sldMk cId="2777701163" sldId="419"/>
            <ac:spMk id="3" creationId="{01388479-94BC-7CE7-93AB-7AC058D627F5}"/>
          </ac:spMkLst>
        </pc:spChg>
        <pc:picChg chg="add mod">
          <ac:chgData name="James Chau [SEHS]" userId="bdf89e84-b0b9-49c4-bac0-82c8cf7178d0" providerId="ADAL" clId="{E56C3EEF-819C-4A2E-B05D-E36DE38459ED}" dt="2024-07-15T01:30:48.197" v="776" actId="1076"/>
          <ac:picMkLst>
            <pc:docMk/>
            <pc:sldMk cId="2777701163" sldId="419"/>
            <ac:picMk id="3074" creationId="{D90D8FB8-E365-36B2-6AD4-7E4ED7036A41}"/>
          </ac:picMkLst>
        </pc:picChg>
      </pc:sldChg>
      <pc:sldChg chg="addSp modSp new mod">
        <pc:chgData name="James Chau [SEHS]" userId="bdf89e84-b0b9-49c4-bac0-82c8cf7178d0" providerId="ADAL" clId="{E56C3EEF-819C-4A2E-B05D-E36DE38459ED}" dt="2024-07-15T02:51:15.791" v="1548" actId="1076"/>
        <pc:sldMkLst>
          <pc:docMk/>
          <pc:sldMk cId="937184584" sldId="420"/>
        </pc:sldMkLst>
        <pc:spChg chg="mod">
          <ac:chgData name="James Chau [SEHS]" userId="bdf89e84-b0b9-49c4-bac0-82c8cf7178d0" providerId="ADAL" clId="{E56C3EEF-819C-4A2E-B05D-E36DE38459ED}" dt="2024-07-15T02:18:16.848" v="802" actId="20577"/>
          <ac:spMkLst>
            <pc:docMk/>
            <pc:sldMk cId="937184584" sldId="420"/>
            <ac:spMk id="2" creationId="{4391A7CA-2802-C2A7-3F42-FCB636006B31}"/>
          </ac:spMkLst>
        </pc:spChg>
        <pc:spChg chg="mod">
          <ac:chgData name="James Chau [SEHS]" userId="bdf89e84-b0b9-49c4-bac0-82c8cf7178d0" providerId="ADAL" clId="{E56C3EEF-819C-4A2E-B05D-E36DE38459ED}" dt="2024-07-15T02:18:47.391" v="813" actId="207"/>
          <ac:spMkLst>
            <pc:docMk/>
            <pc:sldMk cId="937184584" sldId="420"/>
            <ac:spMk id="3" creationId="{8C5A07AD-D95D-E001-9B22-41C3E144CFB3}"/>
          </ac:spMkLst>
        </pc:spChg>
        <pc:picChg chg="add mod">
          <ac:chgData name="James Chau [SEHS]" userId="bdf89e84-b0b9-49c4-bac0-82c8cf7178d0" providerId="ADAL" clId="{E56C3EEF-819C-4A2E-B05D-E36DE38459ED}" dt="2024-07-15T02:51:15.791" v="1548" actId="1076"/>
          <ac:picMkLst>
            <pc:docMk/>
            <pc:sldMk cId="937184584" sldId="420"/>
            <ac:picMk id="14338" creationId="{C32E33E2-9B00-8068-EAD8-D298390C3DDA}"/>
          </ac:picMkLst>
        </pc:picChg>
      </pc:sldChg>
      <pc:sldChg chg="addSp modSp add mod">
        <pc:chgData name="James Chau [SEHS]" userId="bdf89e84-b0b9-49c4-bac0-82c8cf7178d0" providerId="ADAL" clId="{E56C3EEF-819C-4A2E-B05D-E36DE38459ED}" dt="2024-07-15T02:51:40.293" v="1553" actId="1076"/>
        <pc:sldMkLst>
          <pc:docMk/>
          <pc:sldMk cId="3493752727" sldId="421"/>
        </pc:sldMkLst>
        <pc:spChg chg="mod">
          <ac:chgData name="James Chau [SEHS]" userId="bdf89e84-b0b9-49c4-bac0-82c8cf7178d0" providerId="ADAL" clId="{E56C3EEF-819C-4A2E-B05D-E36DE38459ED}" dt="2024-07-15T02:19:18.881" v="824" actId="207"/>
          <ac:spMkLst>
            <pc:docMk/>
            <pc:sldMk cId="3493752727" sldId="421"/>
            <ac:spMk id="3" creationId="{8C5A07AD-D95D-E001-9B22-41C3E144CFB3}"/>
          </ac:spMkLst>
        </pc:spChg>
        <pc:picChg chg="add mod">
          <ac:chgData name="James Chau [SEHS]" userId="bdf89e84-b0b9-49c4-bac0-82c8cf7178d0" providerId="ADAL" clId="{E56C3EEF-819C-4A2E-B05D-E36DE38459ED}" dt="2024-07-15T02:51:40.293" v="1553" actId="1076"/>
          <ac:picMkLst>
            <pc:docMk/>
            <pc:sldMk cId="3493752727" sldId="421"/>
            <ac:picMk id="15362" creationId="{9F49E192-4AD7-EA5E-6915-6BAD70014FD8}"/>
          </ac:picMkLst>
        </pc:picChg>
      </pc:sldChg>
      <pc:sldChg chg="addSp modSp add mod">
        <pc:chgData name="James Chau [SEHS]" userId="bdf89e84-b0b9-49c4-bac0-82c8cf7178d0" providerId="ADAL" clId="{E56C3EEF-819C-4A2E-B05D-E36DE38459ED}" dt="2024-07-15T02:52:12.871" v="1558" actId="1076"/>
        <pc:sldMkLst>
          <pc:docMk/>
          <pc:sldMk cId="3196078153" sldId="422"/>
        </pc:sldMkLst>
        <pc:spChg chg="mod">
          <ac:chgData name="James Chau [SEHS]" userId="bdf89e84-b0b9-49c4-bac0-82c8cf7178d0" providerId="ADAL" clId="{E56C3EEF-819C-4A2E-B05D-E36DE38459ED}" dt="2024-07-15T02:20:20.760" v="887" actId="207"/>
          <ac:spMkLst>
            <pc:docMk/>
            <pc:sldMk cId="3196078153" sldId="422"/>
            <ac:spMk id="3" creationId="{8C5A07AD-D95D-E001-9B22-41C3E144CFB3}"/>
          </ac:spMkLst>
        </pc:spChg>
        <pc:picChg chg="add mod">
          <ac:chgData name="James Chau [SEHS]" userId="bdf89e84-b0b9-49c4-bac0-82c8cf7178d0" providerId="ADAL" clId="{E56C3EEF-819C-4A2E-B05D-E36DE38459ED}" dt="2024-07-15T02:52:12.871" v="1558" actId="1076"/>
          <ac:picMkLst>
            <pc:docMk/>
            <pc:sldMk cId="3196078153" sldId="422"/>
            <ac:picMk id="16386" creationId="{8763071D-F45A-7BE2-2C6D-D45AF549F06F}"/>
          </ac:picMkLst>
        </pc:picChg>
      </pc:sldChg>
      <pc:sldChg chg="addSp modSp add mod">
        <pc:chgData name="James Chau [SEHS]" userId="bdf89e84-b0b9-49c4-bac0-82c8cf7178d0" providerId="ADAL" clId="{E56C3EEF-819C-4A2E-B05D-E36DE38459ED}" dt="2024-07-24T02:35:31.975" v="1665" actId="6549"/>
        <pc:sldMkLst>
          <pc:docMk/>
          <pc:sldMk cId="2270517834" sldId="423"/>
        </pc:sldMkLst>
        <pc:spChg chg="mod">
          <ac:chgData name="James Chau [SEHS]" userId="bdf89e84-b0b9-49c4-bac0-82c8cf7178d0" providerId="ADAL" clId="{E56C3EEF-819C-4A2E-B05D-E36DE38459ED}" dt="2024-07-24T02:35:31.975" v="1665" actId="6549"/>
          <ac:spMkLst>
            <pc:docMk/>
            <pc:sldMk cId="2270517834" sldId="423"/>
            <ac:spMk id="3" creationId="{8C5A07AD-D95D-E001-9B22-41C3E144CFB3}"/>
          </ac:spMkLst>
        </pc:spChg>
        <pc:picChg chg="add mod">
          <ac:chgData name="James Chau [SEHS]" userId="bdf89e84-b0b9-49c4-bac0-82c8cf7178d0" providerId="ADAL" clId="{E56C3EEF-819C-4A2E-B05D-E36DE38459ED}" dt="2024-07-15T02:52:52.814" v="1563" actId="1076"/>
          <ac:picMkLst>
            <pc:docMk/>
            <pc:sldMk cId="2270517834" sldId="423"/>
            <ac:picMk id="17410" creationId="{1E677FE8-4507-ECD9-1A1A-CEDACD94FA2A}"/>
          </ac:picMkLst>
        </pc:picChg>
      </pc:sldChg>
      <pc:sldChg chg="addSp modSp add mod">
        <pc:chgData name="James Chau [SEHS]" userId="bdf89e84-b0b9-49c4-bac0-82c8cf7178d0" providerId="ADAL" clId="{E56C3EEF-819C-4A2E-B05D-E36DE38459ED}" dt="2024-07-15T02:53:29.569" v="1567" actId="1076"/>
        <pc:sldMkLst>
          <pc:docMk/>
          <pc:sldMk cId="1706072103" sldId="424"/>
        </pc:sldMkLst>
        <pc:spChg chg="mod">
          <ac:chgData name="James Chau [SEHS]" userId="bdf89e84-b0b9-49c4-bac0-82c8cf7178d0" providerId="ADAL" clId="{E56C3EEF-819C-4A2E-B05D-E36DE38459ED}" dt="2024-07-15T02:22:48.752" v="925" actId="207"/>
          <ac:spMkLst>
            <pc:docMk/>
            <pc:sldMk cId="1706072103" sldId="424"/>
            <ac:spMk id="3" creationId="{8C5A07AD-D95D-E001-9B22-41C3E144CFB3}"/>
          </ac:spMkLst>
        </pc:spChg>
        <pc:picChg chg="add mod">
          <ac:chgData name="James Chau [SEHS]" userId="bdf89e84-b0b9-49c4-bac0-82c8cf7178d0" providerId="ADAL" clId="{E56C3EEF-819C-4A2E-B05D-E36DE38459ED}" dt="2024-07-15T02:53:29.569" v="1567" actId="1076"/>
          <ac:picMkLst>
            <pc:docMk/>
            <pc:sldMk cId="1706072103" sldId="424"/>
            <ac:picMk id="18434" creationId="{824C292F-2445-917E-1E2A-7D9253B18D4D}"/>
          </ac:picMkLst>
        </pc:picChg>
      </pc:sldChg>
      <pc:sldChg chg="addSp modSp add mod">
        <pc:chgData name="James Chau [SEHS]" userId="bdf89e84-b0b9-49c4-bac0-82c8cf7178d0" providerId="ADAL" clId="{E56C3EEF-819C-4A2E-B05D-E36DE38459ED}" dt="2024-07-15T02:53:55.539" v="1572" actId="1076"/>
        <pc:sldMkLst>
          <pc:docMk/>
          <pc:sldMk cId="1413304433" sldId="425"/>
        </pc:sldMkLst>
        <pc:spChg chg="mod">
          <ac:chgData name="James Chau [SEHS]" userId="bdf89e84-b0b9-49c4-bac0-82c8cf7178d0" providerId="ADAL" clId="{E56C3EEF-819C-4A2E-B05D-E36DE38459ED}" dt="2024-07-15T02:23:21.815" v="933" actId="207"/>
          <ac:spMkLst>
            <pc:docMk/>
            <pc:sldMk cId="1413304433" sldId="425"/>
            <ac:spMk id="3" creationId="{8C5A07AD-D95D-E001-9B22-41C3E144CFB3}"/>
          </ac:spMkLst>
        </pc:spChg>
        <pc:picChg chg="add mod">
          <ac:chgData name="James Chau [SEHS]" userId="bdf89e84-b0b9-49c4-bac0-82c8cf7178d0" providerId="ADAL" clId="{E56C3EEF-819C-4A2E-B05D-E36DE38459ED}" dt="2024-07-15T02:53:55.539" v="1572" actId="1076"/>
          <ac:picMkLst>
            <pc:docMk/>
            <pc:sldMk cId="1413304433" sldId="425"/>
            <ac:picMk id="19458" creationId="{36BA2E44-667E-2367-0ADB-6D8081BA0657}"/>
          </ac:picMkLst>
        </pc:picChg>
      </pc:sldChg>
      <pc:sldChg chg="addSp modSp add mod">
        <pc:chgData name="James Chau [SEHS]" userId="bdf89e84-b0b9-49c4-bac0-82c8cf7178d0" providerId="ADAL" clId="{E56C3EEF-819C-4A2E-B05D-E36DE38459ED}" dt="2024-07-15T02:54:27.373" v="1577" actId="1076"/>
        <pc:sldMkLst>
          <pc:docMk/>
          <pc:sldMk cId="1907003019" sldId="426"/>
        </pc:sldMkLst>
        <pc:spChg chg="mod">
          <ac:chgData name="James Chau [SEHS]" userId="bdf89e84-b0b9-49c4-bac0-82c8cf7178d0" providerId="ADAL" clId="{E56C3EEF-819C-4A2E-B05D-E36DE38459ED}" dt="2024-07-15T02:24:17.047" v="945" actId="207"/>
          <ac:spMkLst>
            <pc:docMk/>
            <pc:sldMk cId="1907003019" sldId="426"/>
            <ac:spMk id="3" creationId="{8C5A07AD-D95D-E001-9B22-41C3E144CFB3}"/>
          </ac:spMkLst>
        </pc:spChg>
        <pc:picChg chg="add mod">
          <ac:chgData name="James Chau [SEHS]" userId="bdf89e84-b0b9-49c4-bac0-82c8cf7178d0" providerId="ADAL" clId="{E56C3EEF-819C-4A2E-B05D-E36DE38459ED}" dt="2024-07-15T02:54:27.373" v="1577" actId="1076"/>
          <ac:picMkLst>
            <pc:docMk/>
            <pc:sldMk cId="1907003019" sldId="426"/>
            <ac:picMk id="20482" creationId="{CDF30A8A-FCAE-5682-21C7-6C7CD21EF555}"/>
          </ac:picMkLst>
        </pc:picChg>
      </pc:sldChg>
      <pc:sldChg chg="addSp delSp modSp new mod">
        <pc:chgData name="James Chau [SEHS]" userId="bdf89e84-b0b9-49c4-bac0-82c8cf7178d0" providerId="ADAL" clId="{E56C3EEF-819C-4A2E-B05D-E36DE38459ED}" dt="2024-07-15T02:25:32.689" v="956" actId="313"/>
        <pc:sldMkLst>
          <pc:docMk/>
          <pc:sldMk cId="1139830414" sldId="427"/>
        </pc:sldMkLst>
        <pc:spChg chg="mod">
          <ac:chgData name="James Chau [SEHS]" userId="bdf89e84-b0b9-49c4-bac0-82c8cf7178d0" providerId="ADAL" clId="{E56C3EEF-819C-4A2E-B05D-E36DE38459ED}" dt="2024-07-15T02:24:45.783" v="949"/>
          <ac:spMkLst>
            <pc:docMk/>
            <pc:sldMk cId="1139830414" sldId="427"/>
            <ac:spMk id="2" creationId="{96164590-8F7B-D3FB-90FD-1B8AE1CC7E84}"/>
          </ac:spMkLst>
        </pc:spChg>
        <pc:spChg chg="del">
          <ac:chgData name="James Chau [SEHS]" userId="bdf89e84-b0b9-49c4-bac0-82c8cf7178d0" providerId="ADAL" clId="{E56C3EEF-819C-4A2E-B05D-E36DE38459ED}" dt="2024-07-15T02:24:51.579" v="950"/>
          <ac:spMkLst>
            <pc:docMk/>
            <pc:sldMk cId="1139830414" sldId="427"/>
            <ac:spMk id="3" creationId="{A4951987-2144-CD76-DAC7-C7F055B34595}"/>
          </ac:spMkLst>
        </pc:spChg>
        <pc:graphicFrameChg chg="add mod modGraphic">
          <ac:chgData name="James Chau [SEHS]" userId="bdf89e84-b0b9-49c4-bac0-82c8cf7178d0" providerId="ADAL" clId="{E56C3EEF-819C-4A2E-B05D-E36DE38459ED}" dt="2024-07-15T02:25:32.689" v="956" actId="313"/>
          <ac:graphicFrameMkLst>
            <pc:docMk/>
            <pc:sldMk cId="1139830414" sldId="427"/>
            <ac:graphicFrameMk id="4" creationId="{3E7E0E82-5670-A5C4-8ACA-CA6EA2754483}"/>
          </ac:graphicFrameMkLst>
        </pc:graphicFrameChg>
      </pc:sldChg>
      <pc:sldChg chg="addSp modSp new mod">
        <pc:chgData name="James Chau [SEHS]" userId="bdf89e84-b0b9-49c4-bac0-82c8cf7178d0" providerId="ADAL" clId="{E56C3EEF-819C-4A2E-B05D-E36DE38459ED}" dt="2024-07-15T02:56:46.674" v="1612" actId="20577"/>
        <pc:sldMkLst>
          <pc:docMk/>
          <pc:sldMk cId="2179521559" sldId="428"/>
        </pc:sldMkLst>
        <pc:spChg chg="mod">
          <ac:chgData name="James Chau [SEHS]" userId="bdf89e84-b0b9-49c4-bac0-82c8cf7178d0" providerId="ADAL" clId="{E56C3EEF-819C-4A2E-B05D-E36DE38459ED}" dt="2024-07-15T02:26:03.519" v="965" actId="20577"/>
          <ac:spMkLst>
            <pc:docMk/>
            <pc:sldMk cId="2179521559" sldId="428"/>
            <ac:spMk id="2" creationId="{743516AF-AC3D-3701-9B87-35C20785C000}"/>
          </ac:spMkLst>
        </pc:spChg>
        <pc:spChg chg="mod">
          <ac:chgData name="James Chau [SEHS]" userId="bdf89e84-b0b9-49c4-bac0-82c8cf7178d0" providerId="ADAL" clId="{E56C3EEF-819C-4A2E-B05D-E36DE38459ED}" dt="2024-07-15T02:56:46.674" v="1612" actId="20577"/>
          <ac:spMkLst>
            <pc:docMk/>
            <pc:sldMk cId="2179521559" sldId="428"/>
            <ac:spMk id="3" creationId="{9F772804-B43E-13E3-80A8-8C357668625D}"/>
          </ac:spMkLst>
        </pc:spChg>
        <pc:picChg chg="add mod">
          <ac:chgData name="James Chau [SEHS]" userId="bdf89e84-b0b9-49c4-bac0-82c8cf7178d0" providerId="ADAL" clId="{E56C3EEF-819C-4A2E-B05D-E36DE38459ED}" dt="2024-07-15T02:55:57.599" v="1581" actId="1076"/>
          <ac:picMkLst>
            <pc:docMk/>
            <pc:sldMk cId="2179521559" sldId="428"/>
            <ac:picMk id="21506" creationId="{3CA0ED87-3C65-C50B-A440-07A9CBC13710}"/>
          </ac:picMkLst>
        </pc:picChg>
      </pc:sldChg>
      <pc:sldChg chg="addSp modSp new mod">
        <pc:chgData name="James Chau [SEHS]" userId="bdf89e84-b0b9-49c4-bac0-82c8cf7178d0" providerId="ADAL" clId="{E56C3EEF-819C-4A2E-B05D-E36DE38459ED}" dt="2024-07-15T02:57:08.252" v="1616" actId="1076"/>
        <pc:sldMkLst>
          <pc:docMk/>
          <pc:sldMk cId="4219022587" sldId="429"/>
        </pc:sldMkLst>
        <pc:spChg chg="mod">
          <ac:chgData name="James Chau [SEHS]" userId="bdf89e84-b0b9-49c4-bac0-82c8cf7178d0" providerId="ADAL" clId="{E56C3EEF-819C-4A2E-B05D-E36DE38459ED}" dt="2024-07-15T02:32:14.833" v="1094"/>
          <ac:spMkLst>
            <pc:docMk/>
            <pc:sldMk cId="4219022587" sldId="429"/>
            <ac:spMk id="2" creationId="{058EC6EA-CF88-BC33-E93C-7162C88B9577}"/>
          </ac:spMkLst>
        </pc:spChg>
        <pc:spChg chg="mod">
          <ac:chgData name="James Chau [SEHS]" userId="bdf89e84-b0b9-49c4-bac0-82c8cf7178d0" providerId="ADAL" clId="{E56C3EEF-819C-4A2E-B05D-E36DE38459ED}" dt="2024-07-15T02:32:54.319" v="1110" actId="207"/>
          <ac:spMkLst>
            <pc:docMk/>
            <pc:sldMk cId="4219022587" sldId="429"/>
            <ac:spMk id="3" creationId="{AD4BEBEB-8611-EBEE-E203-ED6D1612723E}"/>
          </ac:spMkLst>
        </pc:spChg>
        <pc:picChg chg="add mod">
          <ac:chgData name="James Chau [SEHS]" userId="bdf89e84-b0b9-49c4-bac0-82c8cf7178d0" providerId="ADAL" clId="{E56C3EEF-819C-4A2E-B05D-E36DE38459ED}" dt="2024-07-15T02:57:08.252" v="1616" actId="1076"/>
          <ac:picMkLst>
            <pc:docMk/>
            <pc:sldMk cId="4219022587" sldId="429"/>
            <ac:picMk id="22530" creationId="{3E96252B-8A05-997E-1464-CDE7E2A2BF20}"/>
          </ac:picMkLst>
        </pc:picChg>
      </pc:sldChg>
      <pc:sldChg chg="addSp modSp add mod">
        <pc:chgData name="James Chau [SEHS]" userId="bdf89e84-b0b9-49c4-bac0-82c8cf7178d0" providerId="ADAL" clId="{E56C3EEF-819C-4A2E-B05D-E36DE38459ED}" dt="2024-07-15T02:57:40.436" v="1621" actId="1076"/>
        <pc:sldMkLst>
          <pc:docMk/>
          <pc:sldMk cId="1711426384" sldId="430"/>
        </pc:sldMkLst>
        <pc:spChg chg="mod">
          <ac:chgData name="James Chau [SEHS]" userId="bdf89e84-b0b9-49c4-bac0-82c8cf7178d0" providerId="ADAL" clId="{E56C3EEF-819C-4A2E-B05D-E36DE38459ED}" dt="2024-07-15T02:57:32.444" v="1617" actId="14100"/>
          <ac:spMkLst>
            <pc:docMk/>
            <pc:sldMk cId="1711426384" sldId="430"/>
            <ac:spMk id="3" creationId="{AD4BEBEB-8611-EBEE-E203-ED6D1612723E}"/>
          </ac:spMkLst>
        </pc:spChg>
        <pc:picChg chg="add mod">
          <ac:chgData name="James Chau [SEHS]" userId="bdf89e84-b0b9-49c4-bac0-82c8cf7178d0" providerId="ADAL" clId="{E56C3EEF-819C-4A2E-B05D-E36DE38459ED}" dt="2024-07-15T02:57:40.436" v="1621" actId="1076"/>
          <ac:picMkLst>
            <pc:docMk/>
            <pc:sldMk cId="1711426384" sldId="430"/>
            <ac:picMk id="23554" creationId="{324AE72E-5CAE-14B4-5D37-85E8513EA5F6}"/>
          </ac:picMkLst>
        </pc:picChg>
      </pc:sldChg>
      <pc:sldChg chg="addSp modSp add mod">
        <pc:chgData name="James Chau [SEHS]" userId="bdf89e84-b0b9-49c4-bac0-82c8cf7178d0" providerId="ADAL" clId="{E56C3EEF-819C-4A2E-B05D-E36DE38459ED}" dt="2024-07-15T02:58:07.871" v="1625" actId="1076"/>
        <pc:sldMkLst>
          <pc:docMk/>
          <pc:sldMk cId="420238621" sldId="431"/>
        </pc:sldMkLst>
        <pc:spChg chg="mod">
          <ac:chgData name="James Chau [SEHS]" userId="bdf89e84-b0b9-49c4-bac0-82c8cf7178d0" providerId="ADAL" clId="{E56C3EEF-819C-4A2E-B05D-E36DE38459ED}" dt="2024-07-15T02:34:01.464" v="1132" actId="207"/>
          <ac:spMkLst>
            <pc:docMk/>
            <pc:sldMk cId="420238621" sldId="431"/>
            <ac:spMk id="3" creationId="{AD4BEBEB-8611-EBEE-E203-ED6D1612723E}"/>
          </ac:spMkLst>
        </pc:spChg>
        <pc:picChg chg="add mod">
          <ac:chgData name="James Chau [SEHS]" userId="bdf89e84-b0b9-49c4-bac0-82c8cf7178d0" providerId="ADAL" clId="{E56C3EEF-819C-4A2E-B05D-E36DE38459ED}" dt="2024-07-15T02:58:07.871" v="1625" actId="1076"/>
          <ac:picMkLst>
            <pc:docMk/>
            <pc:sldMk cId="420238621" sldId="431"/>
            <ac:picMk id="24578" creationId="{6C473AFB-4D2E-B943-F560-DEFB348471E1}"/>
          </ac:picMkLst>
        </pc:picChg>
      </pc:sldChg>
      <pc:sldChg chg="addSp modSp add mod">
        <pc:chgData name="James Chau [SEHS]" userId="bdf89e84-b0b9-49c4-bac0-82c8cf7178d0" providerId="ADAL" clId="{E56C3EEF-819C-4A2E-B05D-E36DE38459ED}" dt="2024-07-15T02:58:31.075" v="1629" actId="1076"/>
        <pc:sldMkLst>
          <pc:docMk/>
          <pc:sldMk cId="4279317168" sldId="432"/>
        </pc:sldMkLst>
        <pc:spChg chg="mod">
          <ac:chgData name="James Chau [SEHS]" userId="bdf89e84-b0b9-49c4-bac0-82c8cf7178d0" providerId="ADAL" clId="{E56C3EEF-819C-4A2E-B05D-E36DE38459ED}" dt="2024-07-15T02:34:37.660" v="1143" actId="207"/>
          <ac:spMkLst>
            <pc:docMk/>
            <pc:sldMk cId="4279317168" sldId="432"/>
            <ac:spMk id="3" creationId="{AD4BEBEB-8611-EBEE-E203-ED6D1612723E}"/>
          </ac:spMkLst>
        </pc:spChg>
        <pc:picChg chg="add mod">
          <ac:chgData name="James Chau [SEHS]" userId="bdf89e84-b0b9-49c4-bac0-82c8cf7178d0" providerId="ADAL" clId="{E56C3EEF-819C-4A2E-B05D-E36DE38459ED}" dt="2024-07-15T02:58:31.075" v="1629" actId="1076"/>
          <ac:picMkLst>
            <pc:docMk/>
            <pc:sldMk cId="4279317168" sldId="432"/>
            <ac:picMk id="25602" creationId="{D8A3863C-37BF-24C0-9DC1-4A05AC9C962B}"/>
          </ac:picMkLst>
        </pc:picChg>
      </pc:sldChg>
      <pc:sldChg chg="addSp modSp add mod">
        <pc:chgData name="James Chau [SEHS]" userId="bdf89e84-b0b9-49c4-bac0-82c8cf7178d0" providerId="ADAL" clId="{E56C3EEF-819C-4A2E-B05D-E36DE38459ED}" dt="2024-07-15T02:59:29.766" v="1633" actId="1076"/>
        <pc:sldMkLst>
          <pc:docMk/>
          <pc:sldMk cId="2588229832" sldId="433"/>
        </pc:sldMkLst>
        <pc:spChg chg="mod">
          <ac:chgData name="James Chau [SEHS]" userId="bdf89e84-b0b9-49c4-bac0-82c8cf7178d0" providerId="ADAL" clId="{E56C3EEF-819C-4A2E-B05D-E36DE38459ED}" dt="2024-07-15T02:35:19.558" v="1154" actId="207"/>
          <ac:spMkLst>
            <pc:docMk/>
            <pc:sldMk cId="2588229832" sldId="433"/>
            <ac:spMk id="3" creationId="{AD4BEBEB-8611-EBEE-E203-ED6D1612723E}"/>
          </ac:spMkLst>
        </pc:spChg>
        <pc:picChg chg="add mod">
          <ac:chgData name="James Chau [SEHS]" userId="bdf89e84-b0b9-49c4-bac0-82c8cf7178d0" providerId="ADAL" clId="{E56C3EEF-819C-4A2E-B05D-E36DE38459ED}" dt="2024-07-15T02:59:29.766" v="1633" actId="1076"/>
          <ac:picMkLst>
            <pc:docMk/>
            <pc:sldMk cId="2588229832" sldId="433"/>
            <ac:picMk id="26626" creationId="{DE707FCA-FEB5-5EC7-FF38-14B21E3CEB63}"/>
          </ac:picMkLst>
        </pc:picChg>
      </pc:sldChg>
      <pc:sldChg chg="addSp modSp add mod">
        <pc:chgData name="James Chau [SEHS]" userId="bdf89e84-b0b9-49c4-bac0-82c8cf7178d0" providerId="ADAL" clId="{E56C3EEF-819C-4A2E-B05D-E36DE38459ED}" dt="2024-07-15T02:59:57.980" v="1636" actId="14100"/>
        <pc:sldMkLst>
          <pc:docMk/>
          <pc:sldMk cId="2348159170" sldId="434"/>
        </pc:sldMkLst>
        <pc:spChg chg="mod">
          <ac:chgData name="James Chau [SEHS]" userId="bdf89e84-b0b9-49c4-bac0-82c8cf7178d0" providerId="ADAL" clId="{E56C3EEF-819C-4A2E-B05D-E36DE38459ED}" dt="2024-07-15T02:36:34.469" v="1166" actId="207"/>
          <ac:spMkLst>
            <pc:docMk/>
            <pc:sldMk cId="2348159170" sldId="434"/>
            <ac:spMk id="3" creationId="{AD4BEBEB-8611-EBEE-E203-ED6D1612723E}"/>
          </ac:spMkLst>
        </pc:spChg>
        <pc:picChg chg="add mod">
          <ac:chgData name="James Chau [SEHS]" userId="bdf89e84-b0b9-49c4-bac0-82c8cf7178d0" providerId="ADAL" clId="{E56C3EEF-819C-4A2E-B05D-E36DE38459ED}" dt="2024-07-15T02:59:57.980" v="1636" actId="14100"/>
          <ac:picMkLst>
            <pc:docMk/>
            <pc:sldMk cId="2348159170" sldId="434"/>
            <ac:picMk id="27650" creationId="{61F3960E-F1BE-5F81-33C0-04EA64954754}"/>
          </ac:picMkLst>
        </pc:picChg>
      </pc:sldChg>
      <pc:sldChg chg="addSp modSp new mod">
        <pc:chgData name="James Chau [SEHS]" userId="bdf89e84-b0b9-49c4-bac0-82c8cf7178d0" providerId="ADAL" clId="{E56C3EEF-819C-4A2E-B05D-E36DE38459ED}" dt="2024-07-15T03:00:24.877" v="1640" actId="1076"/>
        <pc:sldMkLst>
          <pc:docMk/>
          <pc:sldMk cId="3857053721" sldId="435"/>
        </pc:sldMkLst>
        <pc:spChg chg="mod">
          <ac:chgData name="James Chau [SEHS]" userId="bdf89e84-b0b9-49c4-bac0-82c8cf7178d0" providerId="ADAL" clId="{E56C3EEF-819C-4A2E-B05D-E36DE38459ED}" dt="2024-07-15T02:41:26.501" v="1370" actId="20577"/>
          <ac:spMkLst>
            <pc:docMk/>
            <pc:sldMk cId="3857053721" sldId="435"/>
            <ac:spMk id="2" creationId="{B21BA7CB-11CE-D4F6-5235-224D490D1093}"/>
          </ac:spMkLst>
        </pc:spChg>
        <pc:spChg chg="mod">
          <ac:chgData name="James Chau [SEHS]" userId="bdf89e84-b0b9-49c4-bac0-82c8cf7178d0" providerId="ADAL" clId="{E56C3EEF-819C-4A2E-B05D-E36DE38459ED}" dt="2024-07-15T02:38:20.119" v="1185"/>
          <ac:spMkLst>
            <pc:docMk/>
            <pc:sldMk cId="3857053721" sldId="435"/>
            <ac:spMk id="3" creationId="{33A63153-8E65-A73B-6248-B50816B1DF43}"/>
          </ac:spMkLst>
        </pc:spChg>
        <pc:picChg chg="add mod">
          <ac:chgData name="James Chau [SEHS]" userId="bdf89e84-b0b9-49c4-bac0-82c8cf7178d0" providerId="ADAL" clId="{E56C3EEF-819C-4A2E-B05D-E36DE38459ED}" dt="2024-07-15T03:00:24.877" v="1640" actId="1076"/>
          <ac:picMkLst>
            <pc:docMk/>
            <pc:sldMk cId="3857053721" sldId="435"/>
            <ac:picMk id="28674" creationId="{EC5C1B6C-2DD9-CE03-0D89-D1F826B42E8A}"/>
          </ac:picMkLst>
        </pc:picChg>
      </pc:sldChg>
      <pc:sldChg chg="addSp modSp new mod">
        <pc:chgData name="James Chau [SEHS]" userId="bdf89e84-b0b9-49c4-bac0-82c8cf7178d0" providerId="ADAL" clId="{E56C3EEF-819C-4A2E-B05D-E36DE38459ED}" dt="2024-07-15T03:03:39.722" v="1652" actId="14100"/>
        <pc:sldMkLst>
          <pc:docMk/>
          <pc:sldMk cId="514008619" sldId="436"/>
        </pc:sldMkLst>
        <pc:spChg chg="mod">
          <ac:chgData name="James Chau [SEHS]" userId="bdf89e84-b0b9-49c4-bac0-82c8cf7178d0" providerId="ADAL" clId="{E56C3EEF-819C-4A2E-B05D-E36DE38459ED}" dt="2024-07-15T02:41:38.730" v="1396" actId="20577"/>
          <ac:spMkLst>
            <pc:docMk/>
            <pc:sldMk cId="514008619" sldId="436"/>
            <ac:spMk id="2" creationId="{6456284B-6A1D-ABA8-0B81-34E21DC05EAA}"/>
          </ac:spMkLst>
        </pc:spChg>
        <pc:spChg chg="mod">
          <ac:chgData name="James Chau [SEHS]" userId="bdf89e84-b0b9-49c4-bac0-82c8cf7178d0" providerId="ADAL" clId="{E56C3EEF-819C-4A2E-B05D-E36DE38459ED}" dt="2024-07-15T02:39:21.014" v="1209"/>
          <ac:spMkLst>
            <pc:docMk/>
            <pc:sldMk cId="514008619" sldId="436"/>
            <ac:spMk id="3" creationId="{3F7C1CFA-39B6-66FE-7592-E2B6EAD22A5C}"/>
          </ac:spMkLst>
        </pc:spChg>
        <pc:picChg chg="add mod">
          <ac:chgData name="James Chau [SEHS]" userId="bdf89e84-b0b9-49c4-bac0-82c8cf7178d0" providerId="ADAL" clId="{E56C3EEF-819C-4A2E-B05D-E36DE38459ED}" dt="2024-07-15T03:03:39.722" v="1652" actId="14100"/>
          <ac:picMkLst>
            <pc:docMk/>
            <pc:sldMk cId="514008619" sldId="436"/>
            <ac:picMk id="30722" creationId="{D81FD378-AF97-F492-9440-C54EAB77FC1F}"/>
          </ac:picMkLst>
        </pc:picChg>
      </pc:sldChg>
      <pc:sldChg chg="addSp delSp modSp new mod">
        <pc:chgData name="James Chau [SEHS]" userId="bdf89e84-b0b9-49c4-bac0-82c8cf7178d0" providerId="ADAL" clId="{E56C3EEF-819C-4A2E-B05D-E36DE38459ED}" dt="2024-07-15T03:02:21.316" v="1647" actId="1076"/>
        <pc:sldMkLst>
          <pc:docMk/>
          <pc:sldMk cId="2476991902" sldId="437"/>
        </pc:sldMkLst>
        <pc:spChg chg="mod">
          <ac:chgData name="James Chau [SEHS]" userId="bdf89e84-b0b9-49c4-bac0-82c8cf7178d0" providerId="ADAL" clId="{E56C3EEF-819C-4A2E-B05D-E36DE38459ED}" dt="2024-07-15T02:41:33.812" v="1383" actId="20577"/>
          <ac:spMkLst>
            <pc:docMk/>
            <pc:sldMk cId="2476991902" sldId="437"/>
            <ac:spMk id="2" creationId="{4B8B4990-1ADC-FA18-77B8-79A37FA1A8ED}"/>
          </ac:spMkLst>
        </pc:spChg>
        <pc:spChg chg="mod">
          <ac:chgData name="James Chau [SEHS]" userId="bdf89e84-b0b9-49c4-bac0-82c8cf7178d0" providerId="ADAL" clId="{E56C3EEF-819C-4A2E-B05D-E36DE38459ED}" dt="2024-07-15T02:41:08.452" v="1355" actId="20577"/>
          <ac:spMkLst>
            <pc:docMk/>
            <pc:sldMk cId="2476991902" sldId="437"/>
            <ac:spMk id="3" creationId="{1ACC421F-9BBC-E15C-3B61-6569589D847B}"/>
          </ac:spMkLst>
        </pc:spChg>
        <pc:picChg chg="add del mod">
          <ac:chgData name="James Chau [SEHS]" userId="bdf89e84-b0b9-49c4-bac0-82c8cf7178d0" providerId="ADAL" clId="{E56C3EEF-819C-4A2E-B05D-E36DE38459ED}" dt="2024-07-15T03:01:16.107" v="1645" actId="478"/>
          <ac:picMkLst>
            <pc:docMk/>
            <pc:sldMk cId="2476991902" sldId="437"/>
            <ac:picMk id="29698" creationId="{5663A2DE-599F-D2D0-70E0-8C22E86E05A0}"/>
          </ac:picMkLst>
        </pc:picChg>
        <pc:picChg chg="add mod">
          <ac:chgData name="James Chau [SEHS]" userId="bdf89e84-b0b9-49c4-bac0-82c8cf7178d0" providerId="ADAL" clId="{E56C3EEF-819C-4A2E-B05D-E36DE38459ED}" dt="2024-07-15T03:02:21.316" v="1647" actId="1076"/>
          <ac:picMkLst>
            <pc:docMk/>
            <pc:sldMk cId="2476991902" sldId="437"/>
            <ac:picMk id="29700" creationId="{4C69B0EE-A30C-7FAA-1E29-695349B46DF6}"/>
          </ac:picMkLst>
        </pc:picChg>
      </pc:sldChg>
      <pc:sldChg chg="modSp new mod">
        <pc:chgData name="James Chau [SEHS]" userId="bdf89e84-b0b9-49c4-bac0-82c8cf7178d0" providerId="ADAL" clId="{E56C3EEF-819C-4A2E-B05D-E36DE38459ED}" dt="2024-07-15T02:43:02.836" v="1420" actId="20577"/>
        <pc:sldMkLst>
          <pc:docMk/>
          <pc:sldMk cId="3247304467" sldId="438"/>
        </pc:sldMkLst>
        <pc:spChg chg="mod">
          <ac:chgData name="James Chau [SEHS]" userId="bdf89e84-b0b9-49c4-bac0-82c8cf7178d0" providerId="ADAL" clId="{E56C3EEF-819C-4A2E-B05D-E36DE38459ED}" dt="2024-07-15T02:43:02.836" v="1420" actId="20577"/>
          <ac:spMkLst>
            <pc:docMk/>
            <pc:sldMk cId="3247304467" sldId="438"/>
            <ac:spMk id="2" creationId="{8093043A-B867-5CA8-B1CC-59421C660662}"/>
          </ac:spMkLst>
        </pc:spChg>
      </pc:sldChg>
    </pc:docChg>
  </pc:docChgLst>
  <pc:docChgLst>
    <pc:chgData name="James Chau [SEHS]" userId="bdf89e84-b0b9-49c4-bac0-82c8cf7178d0" providerId="ADAL" clId="{6C65B49E-EA46-434A-A57E-0FFAFC40FBAA}"/>
    <pc:docChg chg="undo redo custSel addSld delSld modSld">
      <pc:chgData name="James Chau [SEHS]" userId="bdf89e84-b0b9-49c4-bac0-82c8cf7178d0" providerId="ADAL" clId="{6C65B49E-EA46-434A-A57E-0FFAFC40FBAA}" dt="2023-07-13T23:10:30.182" v="1279" actId="6549"/>
      <pc:docMkLst>
        <pc:docMk/>
      </pc:docMkLst>
      <pc:sldChg chg="modSp mod">
        <pc:chgData name="James Chau [SEHS]" userId="bdf89e84-b0b9-49c4-bac0-82c8cf7178d0" providerId="ADAL" clId="{6C65B49E-EA46-434A-A57E-0FFAFC40FBAA}" dt="2023-07-13T10:51:40.949" v="139"/>
        <pc:sldMkLst>
          <pc:docMk/>
          <pc:sldMk cId="3782762054" sldId="358"/>
        </pc:sldMkLst>
        <pc:spChg chg="mod">
          <ac:chgData name="James Chau [SEHS]" userId="bdf89e84-b0b9-49c4-bac0-82c8cf7178d0" providerId="ADAL" clId="{6C65B49E-EA46-434A-A57E-0FFAFC40FBAA}" dt="2023-07-13T10:51:40.949" v="139"/>
          <ac:spMkLst>
            <pc:docMk/>
            <pc:sldMk cId="3782762054" sldId="358"/>
            <ac:spMk id="3" creationId="{B4592D1B-A6BF-328B-C70F-AECD9436BF30}"/>
          </ac:spMkLst>
        </pc:spChg>
      </pc:sldChg>
      <pc:sldChg chg="modSp new mod">
        <pc:chgData name="James Chau [SEHS]" userId="bdf89e84-b0b9-49c4-bac0-82c8cf7178d0" providerId="ADAL" clId="{6C65B49E-EA46-434A-A57E-0FFAFC40FBAA}" dt="2023-07-13T10:52:34.304" v="161" actId="20577"/>
        <pc:sldMkLst>
          <pc:docMk/>
          <pc:sldMk cId="2753287646" sldId="359"/>
        </pc:sldMkLst>
        <pc:spChg chg="mod">
          <ac:chgData name="James Chau [SEHS]" userId="bdf89e84-b0b9-49c4-bac0-82c8cf7178d0" providerId="ADAL" clId="{6C65B49E-EA46-434A-A57E-0FFAFC40FBAA}" dt="2023-07-13T10:51:58.468" v="141"/>
          <ac:spMkLst>
            <pc:docMk/>
            <pc:sldMk cId="2753287646" sldId="359"/>
            <ac:spMk id="2" creationId="{7D4B7260-FC5A-ADED-7F8A-E8C498374A37}"/>
          </ac:spMkLst>
        </pc:spChg>
        <pc:spChg chg="mod">
          <ac:chgData name="James Chau [SEHS]" userId="bdf89e84-b0b9-49c4-bac0-82c8cf7178d0" providerId="ADAL" clId="{6C65B49E-EA46-434A-A57E-0FFAFC40FBAA}" dt="2023-07-13T10:52:34.304" v="161" actId="20577"/>
          <ac:spMkLst>
            <pc:docMk/>
            <pc:sldMk cId="2753287646" sldId="359"/>
            <ac:spMk id="3" creationId="{B4F236A1-1C1A-567B-FFA0-B6209F05EB13}"/>
          </ac:spMkLst>
        </pc:spChg>
      </pc:sldChg>
      <pc:sldChg chg="addSp modSp add mod">
        <pc:chgData name="James Chau [SEHS]" userId="bdf89e84-b0b9-49c4-bac0-82c8cf7178d0" providerId="ADAL" clId="{6C65B49E-EA46-434A-A57E-0FFAFC40FBAA}" dt="2023-07-13T10:55:17.750" v="174" actId="1076"/>
        <pc:sldMkLst>
          <pc:docMk/>
          <pc:sldMk cId="2769517932" sldId="360"/>
        </pc:sldMkLst>
        <pc:spChg chg="mod">
          <ac:chgData name="James Chau [SEHS]" userId="bdf89e84-b0b9-49c4-bac0-82c8cf7178d0" providerId="ADAL" clId="{6C65B49E-EA46-434A-A57E-0FFAFC40FBAA}" dt="2023-07-13T10:54:33.566" v="172"/>
          <ac:spMkLst>
            <pc:docMk/>
            <pc:sldMk cId="2769517932" sldId="360"/>
            <ac:spMk id="3" creationId="{B4F236A1-1C1A-567B-FFA0-B6209F05EB13}"/>
          </ac:spMkLst>
        </pc:spChg>
        <pc:picChg chg="add mod">
          <ac:chgData name="James Chau [SEHS]" userId="bdf89e84-b0b9-49c4-bac0-82c8cf7178d0" providerId="ADAL" clId="{6C65B49E-EA46-434A-A57E-0FFAFC40FBAA}" dt="2023-07-13T10:54:09.333" v="170" actId="14100"/>
          <ac:picMkLst>
            <pc:docMk/>
            <pc:sldMk cId="2769517932" sldId="360"/>
            <ac:picMk id="1026" creationId="{DD6F64F1-FBB4-468A-EF5B-097DAF5B15BA}"/>
          </ac:picMkLst>
        </pc:picChg>
        <pc:picChg chg="add mod">
          <ac:chgData name="James Chau [SEHS]" userId="bdf89e84-b0b9-49c4-bac0-82c8cf7178d0" providerId="ADAL" clId="{6C65B49E-EA46-434A-A57E-0FFAFC40FBAA}" dt="2023-07-13T10:55:17.750" v="174" actId="1076"/>
          <ac:picMkLst>
            <pc:docMk/>
            <pc:sldMk cId="2769517932" sldId="360"/>
            <ac:picMk id="1028" creationId="{23A5251F-2AB0-DD57-5AB5-B1F8B4EE0CBD}"/>
          </ac:picMkLst>
        </pc:picChg>
      </pc:sldChg>
      <pc:sldChg chg="modSp new mod">
        <pc:chgData name="James Chau [SEHS]" userId="bdf89e84-b0b9-49c4-bac0-82c8cf7178d0" providerId="ADAL" clId="{6C65B49E-EA46-434A-A57E-0FFAFC40FBAA}" dt="2023-07-13T11:00:29.497" v="254" actId="20577"/>
        <pc:sldMkLst>
          <pc:docMk/>
          <pc:sldMk cId="1305598480" sldId="361"/>
        </pc:sldMkLst>
        <pc:spChg chg="mod">
          <ac:chgData name="James Chau [SEHS]" userId="bdf89e84-b0b9-49c4-bac0-82c8cf7178d0" providerId="ADAL" clId="{6C65B49E-EA46-434A-A57E-0FFAFC40FBAA}" dt="2023-07-13T10:59:12.526" v="236" actId="20577"/>
          <ac:spMkLst>
            <pc:docMk/>
            <pc:sldMk cId="1305598480" sldId="361"/>
            <ac:spMk id="2" creationId="{2E6D220D-EDFA-02D0-12BF-18441D6989C5}"/>
          </ac:spMkLst>
        </pc:spChg>
        <pc:spChg chg="mod">
          <ac:chgData name="James Chau [SEHS]" userId="bdf89e84-b0b9-49c4-bac0-82c8cf7178d0" providerId="ADAL" clId="{6C65B49E-EA46-434A-A57E-0FFAFC40FBAA}" dt="2023-07-13T11:00:29.497" v="254" actId="20577"/>
          <ac:spMkLst>
            <pc:docMk/>
            <pc:sldMk cId="1305598480" sldId="361"/>
            <ac:spMk id="3" creationId="{5E019515-4F19-395C-CA54-9CF52BF90F85}"/>
          </ac:spMkLst>
        </pc:spChg>
      </pc:sldChg>
      <pc:sldChg chg="modSp add mod">
        <pc:chgData name="James Chau [SEHS]" userId="bdf89e84-b0b9-49c4-bac0-82c8cf7178d0" providerId="ADAL" clId="{6C65B49E-EA46-434A-A57E-0FFAFC40FBAA}" dt="2023-07-13T11:01:35.364" v="264" actId="27636"/>
        <pc:sldMkLst>
          <pc:docMk/>
          <pc:sldMk cId="1179458775" sldId="362"/>
        </pc:sldMkLst>
        <pc:spChg chg="mod">
          <ac:chgData name="James Chau [SEHS]" userId="bdf89e84-b0b9-49c4-bac0-82c8cf7178d0" providerId="ADAL" clId="{6C65B49E-EA46-434A-A57E-0FFAFC40FBAA}" dt="2023-07-13T11:01:35.364" v="264" actId="27636"/>
          <ac:spMkLst>
            <pc:docMk/>
            <pc:sldMk cId="1179458775" sldId="362"/>
            <ac:spMk id="3" creationId="{5E019515-4F19-395C-CA54-9CF52BF90F85}"/>
          </ac:spMkLst>
        </pc:spChg>
      </pc:sldChg>
      <pc:sldChg chg="modSp add mod">
        <pc:chgData name="James Chau [SEHS]" userId="bdf89e84-b0b9-49c4-bac0-82c8cf7178d0" providerId="ADAL" clId="{6C65B49E-EA46-434A-A57E-0FFAFC40FBAA}" dt="2023-07-13T11:03:18.655" v="376" actId="20577"/>
        <pc:sldMkLst>
          <pc:docMk/>
          <pc:sldMk cId="3119038591" sldId="363"/>
        </pc:sldMkLst>
        <pc:spChg chg="mod">
          <ac:chgData name="James Chau [SEHS]" userId="bdf89e84-b0b9-49c4-bac0-82c8cf7178d0" providerId="ADAL" clId="{6C65B49E-EA46-434A-A57E-0FFAFC40FBAA}" dt="2023-07-13T11:03:18.655" v="376" actId="20577"/>
          <ac:spMkLst>
            <pc:docMk/>
            <pc:sldMk cId="3119038591" sldId="363"/>
            <ac:spMk id="3" creationId="{5E019515-4F19-395C-CA54-9CF52BF90F85}"/>
          </ac:spMkLst>
        </pc:spChg>
      </pc:sldChg>
      <pc:sldChg chg="modSp new mod">
        <pc:chgData name="James Chau [SEHS]" userId="bdf89e84-b0b9-49c4-bac0-82c8cf7178d0" providerId="ADAL" clId="{6C65B49E-EA46-434A-A57E-0FFAFC40FBAA}" dt="2023-07-13T11:04:57.892" v="429" actId="27636"/>
        <pc:sldMkLst>
          <pc:docMk/>
          <pc:sldMk cId="2219470173" sldId="364"/>
        </pc:sldMkLst>
        <pc:spChg chg="mod">
          <ac:chgData name="James Chau [SEHS]" userId="bdf89e84-b0b9-49c4-bac0-82c8cf7178d0" providerId="ADAL" clId="{6C65B49E-EA46-434A-A57E-0FFAFC40FBAA}" dt="2023-07-13T11:04:41.766" v="419" actId="20577"/>
          <ac:spMkLst>
            <pc:docMk/>
            <pc:sldMk cId="2219470173" sldId="364"/>
            <ac:spMk id="2" creationId="{114BFE71-A143-0618-D108-830DCE989C02}"/>
          </ac:spMkLst>
        </pc:spChg>
        <pc:spChg chg="mod">
          <ac:chgData name="James Chau [SEHS]" userId="bdf89e84-b0b9-49c4-bac0-82c8cf7178d0" providerId="ADAL" clId="{6C65B49E-EA46-434A-A57E-0FFAFC40FBAA}" dt="2023-07-13T11:04:57.892" v="429" actId="27636"/>
          <ac:spMkLst>
            <pc:docMk/>
            <pc:sldMk cId="2219470173" sldId="364"/>
            <ac:spMk id="3" creationId="{38C00185-05C4-AA00-A6D9-6862EA0902B9}"/>
          </ac:spMkLst>
        </pc:spChg>
      </pc:sldChg>
      <pc:sldChg chg="modSp add mod">
        <pc:chgData name="James Chau [SEHS]" userId="bdf89e84-b0b9-49c4-bac0-82c8cf7178d0" providerId="ADAL" clId="{6C65B49E-EA46-434A-A57E-0FFAFC40FBAA}" dt="2023-07-13T11:05:29.738" v="437" actId="6549"/>
        <pc:sldMkLst>
          <pc:docMk/>
          <pc:sldMk cId="3014166714" sldId="365"/>
        </pc:sldMkLst>
        <pc:spChg chg="mod">
          <ac:chgData name="James Chau [SEHS]" userId="bdf89e84-b0b9-49c4-bac0-82c8cf7178d0" providerId="ADAL" clId="{6C65B49E-EA46-434A-A57E-0FFAFC40FBAA}" dt="2023-07-13T11:05:29.738" v="437" actId="6549"/>
          <ac:spMkLst>
            <pc:docMk/>
            <pc:sldMk cId="3014166714" sldId="365"/>
            <ac:spMk id="3" creationId="{38C00185-05C4-AA00-A6D9-6862EA0902B9}"/>
          </ac:spMkLst>
        </pc:spChg>
      </pc:sldChg>
      <pc:sldChg chg="modSp add mod">
        <pc:chgData name="James Chau [SEHS]" userId="bdf89e84-b0b9-49c4-bac0-82c8cf7178d0" providerId="ADAL" clId="{6C65B49E-EA46-434A-A57E-0FFAFC40FBAA}" dt="2023-07-13T11:05:55.962" v="443" actId="6549"/>
        <pc:sldMkLst>
          <pc:docMk/>
          <pc:sldMk cId="2777133511" sldId="366"/>
        </pc:sldMkLst>
        <pc:spChg chg="mod">
          <ac:chgData name="James Chau [SEHS]" userId="bdf89e84-b0b9-49c4-bac0-82c8cf7178d0" providerId="ADAL" clId="{6C65B49E-EA46-434A-A57E-0FFAFC40FBAA}" dt="2023-07-13T11:05:55.962" v="443" actId="6549"/>
          <ac:spMkLst>
            <pc:docMk/>
            <pc:sldMk cId="2777133511" sldId="366"/>
            <ac:spMk id="3" creationId="{38C00185-05C4-AA00-A6D9-6862EA0902B9}"/>
          </ac:spMkLst>
        </pc:spChg>
      </pc:sldChg>
      <pc:sldChg chg="modSp new mod">
        <pc:chgData name="James Chau [SEHS]" userId="bdf89e84-b0b9-49c4-bac0-82c8cf7178d0" providerId="ADAL" clId="{6C65B49E-EA46-434A-A57E-0FFAFC40FBAA}" dt="2023-07-13T22:20:54.051" v="556" actId="27636"/>
        <pc:sldMkLst>
          <pc:docMk/>
          <pc:sldMk cId="3783177339" sldId="372"/>
        </pc:sldMkLst>
        <pc:spChg chg="mod">
          <ac:chgData name="James Chau [SEHS]" userId="bdf89e84-b0b9-49c4-bac0-82c8cf7178d0" providerId="ADAL" clId="{6C65B49E-EA46-434A-A57E-0FFAFC40FBAA}" dt="2023-07-13T22:19:22.913" v="481" actId="20577"/>
          <ac:spMkLst>
            <pc:docMk/>
            <pc:sldMk cId="3783177339" sldId="372"/>
            <ac:spMk id="2" creationId="{2AB25BC6-24D4-B52B-48EA-3AAD8CF35C73}"/>
          </ac:spMkLst>
        </pc:spChg>
        <pc:spChg chg="mod">
          <ac:chgData name="James Chau [SEHS]" userId="bdf89e84-b0b9-49c4-bac0-82c8cf7178d0" providerId="ADAL" clId="{6C65B49E-EA46-434A-A57E-0FFAFC40FBAA}" dt="2023-07-13T22:20:54.051" v="556" actId="27636"/>
          <ac:spMkLst>
            <pc:docMk/>
            <pc:sldMk cId="3783177339" sldId="372"/>
            <ac:spMk id="3" creationId="{20F2B198-4DC0-C89E-DB68-1552CA5BABF3}"/>
          </ac:spMkLst>
        </pc:spChg>
      </pc:sldChg>
      <pc:sldChg chg="modSp add mod">
        <pc:chgData name="James Chau [SEHS]" userId="bdf89e84-b0b9-49c4-bac0-82c8cf7178d0" providerId="ADAL" clId="{6C65B49E-EA46-434A-A57E-0FFAFC40FBAA}" dt="2023-07-13T22:21:26.222" v="568" actId="27636"/>
        <pc:sldMkLst>
          <pc:docMk/>
          <pc:sldMk cId="744571094" sldId="373"/>
        </pc:sldMkLst>
        <pc:spChg chg="mod">
          <ac:chgData name="James Chau [SEHS]" userId="bdf89e84-b0b9-49c4-bac0-82c8cf7178d0" providerId="ADAL" clId="{6C65B49E-EA46-434A-A57E-0FFAFC40FBAA}" dt="2023-07-13T22:21:26.222" v="568" actId="27636"/>
          <ac:spMkLst>
            <pc:docMk/>
            <pc:sldMk cId="744571094" sldId="373"/>
            <ac:spMk id="3" creationId="{20F2B198-4DC0-C89E-DB68-1552CA5BABF3}"/>
          </ac:spMkLst>
        </pc:spChg>
      </pc:sldChg>
      <pc:sldChg chg="modSp add mod">
        <pc:chgData name="James Chau [SEHS]" userId="bdf89e84-b0b9-49c4-bac0-82c8cf7178d0" providerId="ADAL" clId="{6C65B49E-EA46-434A-A57E-0FFAFC40FBAA}" dt="2023-07-13T23:10:30.182" v="1279" actId="6549"/>
        <pc:sldMkLst>
          <pc:docMk/>
          <pc:sldMk cId="1531815574" sldId="374"/>
        </pc:sldMkLst>
        <pc:spChg chg="mod">
          <ac:chgData name="James Chau [SEHS]" userId="bdf89e84-b0b9-49c4-bac0-82c8cf7178d0" providerId="ADAL" clId="{6C65B49E-EA46-434A-A57E-0FFAFC40FBAA}" dt="2023-07-13T23:10:30.182" v="1279" actId="6549"/>
          <ac:spMkLst>
            <pc:docMk/>
            <pc:sldMk cId="1531815574" sldId="374"/>
            <ac:spMk id="3" creationId="{20F2B198-4DC0-C89E-DB68-1552CA5BABF3}"/>
          </ac:spMkLst>
        </pc:spChg>
      </pc:sldChg>
      <pc:sldChg chg="modSp add mod">
        <pc:chgData name="James Chau [SEHS]" userId="bdf89e84-b0b9-49c4-bac0-82c8cf7178d0" providerId="ADAL" clId="{6C65B49E-EA46-434A-A57E-0FFAFC40FBAA}" dt="2023-07-13T22:26:42.290" v="832" actId="20577"/>
        <pc:sldMkLst>
          <pc:docMk/>
          <pc:sldMk cId="4286408595" sldId="375"/>
        </pc:sldMkLst>
        <pc:spChg chg="mod">
          <ac:chgData name="James Chau [SEHS]" userId="bdf89e84-b0b9-49c4-bac0-82c8cf7178d0" providerId="ADAL" clId="{6C65B49E-EA46-434A-A57E-0FFAFC40FBAA}" dt="2023-07-13T22:26:42.290" v="832" actId="20577"/>
          <ac:spMkLst>
            <pc:docMk/>
            <pc:sldMk cId="4286408595" sldId="375"/>
            <ac:spMk id="3" creationId="{20F2B198-4DC0-C89E-DB68-1552CA5BABF3}"/>
          </ac:spMkLst>
        </pc:spChg>
      </pc:sldChg>
      <pc:sldChg chg="modSp add mod">
        <pc:chgData name="James Chau [SEHS]" userId="bdf89e84-b0b9-49c4-bac0-82c8cf7178d0" providerId="ADAL" clId="{6C65B49E-EA46-434A-A57E-0FFAFC40FBAA}" dt="2023-07-13T22:28:32.240" v="904" actId="6549"/>
        <pc:sldMkLst>
          <pc:docMk/>
          <pc:sldMk cId="877552179" sldId="376"/>
        </pc:sldMkLst>
        <pc:spChg chg="mod">
          <ac:chgData name="James Chau [SEHS]" userId="bdf89e84-b0b9-49c4-bac0-82c8cf7178d0" providerId="ADAL" clId="{6C65B49E-EA46-434A-A57E-0FFAFC40FBAA}" dt="2023-07-13T22:28:32.240" v="904" actId="6549"/>
          <ac:spMkLst>
            <pc:docMk/>
            <pc:sldMk cId="877552179" sldId="376"/>
            <ac:spMk id="3" creationId="{20F2B198-4DC0-C89E-DB68-1552CA5BABF3}"/>
          </ac:spMkLst>
        </pc:spChg>
      </pc:sldChg>
      <pc:sldChg chg="modSp add mod">
        <pc:chgData name="James Chau [SEHS]" userId="bdf89e84-b0b9-49c4-bac0-82c8cf7178d0" providerId="ADAL" clId="{6C65B49E-EA46-434A-A57E-0FFAFC40FBAA}" dt="2023-07-13T22:29:05.705" v="925" actId="6549"/>
        <pc:sldMkLst>
          <pc:docMk/>
          <pc:sldMk cId="2842653727" sldId="377"/>
        </pc:sldMkLst>
        <pc:spChg chg="mod">
          <ac:chgData name="James Chau [SEHS]" userId="bdf89e84-b0b9-49c4-bac0-82c8cf7178d0" providerId="ADAL" clId="{6C65B49E-EA46-434A-A57E-0FFAFC40FBAA}" dt="2023-07-13T22:29:05.705" v="925" actId="6549"/>
          <ac:spMkLst>
            <pc:docMk/>
            <pc:sldMk cId="2842653727" sldId="377"/>
            <ac:spMk id="3" creationId="{20F2B198-4DC0-C89E-DB68-1552CA5BABF3}"/>
          </ac:spMkLst>
        </pc:spChg>
      </pc:sldChg>
      <pc:sldChg chg="addSp delSp modSp new mod modAnim">
        <pc:chgData name="James Chau [SEHS]" userId="bdf89e84-b0b9-49c4-bac0-82c8cf7178d0" providerId="ADAL" clId="{6C65B49E-EA46-434A-A57E-0FFAFC40FBAA}" dt="2023-07-13T22:41:35.572" v="959"/>
        <pc:sldMkLst>
          <pc:docMk/>
          <pc:sldMk cId="1089923413" sldId="378"/>
        </pc:sldMkLst>
        <pc:spChg chg="mod">
          <ac:chgData name="James Chau [SEHS]" userId="bdf89e84-b0b9-49c4-bac0-82c8cf7178d0" providerId="ADAL" clId="{6C65B49E-EA46-434A-A57E-0FFAFC40FBAA}" dt="2023-07-13T22:40:46.823" v="958" actId="20577"/>
          <ac:spMkLst>
            <pc:docMk/>
            <pc:sldMk cId="1089923413" sldId="378"/>
            <ac:spMk id="2" creationId="{F46808EA-3D89-FE3E-5AD9-10896E7EEA03}"/>
          </ac:spMkLst>
        </pc:spChg>
        <pc:spChg chg="del">
          <ac:chgData name="James Chau [SEHS]" userId="bdf89e84-b0b9-49c4-bac0-82c8cf7178d0" providerId="ADAL" clId="{6C65B49E-EA46-434A-A57E-0FFAFC40FBAA}" dt="2023-07-13T22:41:35.572" v="959"/>
          <ac:spMkLst>
            <pc:docMk/>
            <pc:sldMk cId="1089923413" sldId="378"/>
            <ac:spMk id="3" creationId="{AA57E529-4076-694F-9BAB-EDE8348E2D97}"/>
          </ac:spMkLst>
        </pc:spChg>
        <pc:picChg chg="add mod">
          <ac:chgData name="James Chau [SEHS]" userId="bdf89e84-b0b9-49c4-bac0-82c8cf7178d0" providerId="ADAL" clId="{6C65B49E-EA46-434A-A57E-0FFAFC40FBAA}" dt="2023-07-13T22:41:35.572" v="959"/>
          <ac:picMkLst>
            <pc:docMk/>
            <pc:sldMk cId="1089923413" sldId="378"/>
            <ac:picMk id="4" creationId="{8D29D658-2BDC-E17F-BF03-F9EBC73B70B9}"/>
          </ac:picMkLst>
        </pc:picChg>
      </pc:sldChg>
      <pc:sldChg chg="modSp new mod">
        <pc:chgData name="James Chau [SEHS]" userId="bdf89e84-b0b9-49c4-bac0-82c8cf7178d0" providerId="ADAL" clId="{6C65B49E-EA46-434A-A57E-0FFAFC40FBAA}" dt="2023-07-13T22:47:18.836" v="989" actId="14"/>
        <pc:sldMkLst>
          <pc:docMk/>
          <pc:sldMk cId="1909697958" sldId="379"/>
        </pc:sldMkLst>
        <pc:spChg chg="mod">
          <ac:chgData name="James Chau [SEHS]" userId="bdf89e84-b0b9-49c4-bac0-82c8cf7178d0" providerId="ADAL" clId="{6C65B49E-EA46-434A-A57E-0FFAFC40FBAA}" dt="2023-07-13T22:45:14.570" v="963"/>
          <ac:spMkLst>
            <pc:docMk/>
            <pc:sldMk cId="1909697958" sldId="379"/>
            <ac:spMk id="2" creationId="{048EC7E5-1938-9ABB-6D2A-7117C28AB14B}"/>
          </ac:spMkLst>
        </pc:spChg>
        <pc:spChg chg="mod">
          <ac:chgData name="James Chau [SEHS]" userId="bdf89e84-b0b9-49c4-bac0-82c8cf7178d0" providerId="ADAL" clId="{6C65B49E-EA46-434A-A57E-0FFAFC40FBAA}" dt="2023-07-13T22:47:18.836" v="989" actId="14"/>
          <ac:spMkLst>
            <pc:docMk/>
            <pc:sldMk cId="1909697958" sldId="379"/>
            <ac:spMk id="3" creationId="{66FD7D88-D168-10B4-5152-4156BE3637AE}"/>
          </ac:spMkLst>
        </pc:spChg>
      </pc:sldChg>
      <pc:sldChg chg="modSp add mod">
        <pc:chgData name="James Chau [SEHS]" userId="bdf89e84-b0b9-49c4-bac0-82c8cf7178d0" providerId="ADAL" clId="{6C65B49E-EA46-434A-A57E-0FFAFC40FBAA}" dt="2023-07-13T22:48:47.690" v="1023" actId="20577"/>
        <pc:sldMkLst>
          <pc:docMk/>
          <pc:sldMk cId="1686914435" sldId="380"/>
        </pc:sldMkLst>
        <pc:spChg chg="mod">
          <ac:chgData name="James Chau [SEHS]" userId="bdf89e84-b0b9-49c4-bac0-82c8cf7178d0" providerId="ADAL" clId="{6C65B49E-EA46-434A-A57E-0FFAFC40FBAA}" dt="2023-07-13T22:48:47.690" v="1023" actId="20577"/>
          <ac:spMkLst>
            <pc:docMk/>
            <pc:sldMk cId="1686914435" sldId="380"/>
            <ac:spMk id="3" creationId="{66FD7D88-D168-10B4-5152-4156BE3637AE}"/>
          </ac:spMkLst>
        </pc:spChg>
      </pc:sldChg>
      <pc:sldChg chg="modSp add mod">
        <pc:chgData name="James Chau [SEHS]" userId="bdf89e84-b0b9-49c4-bac0-82c8cf7178d0" providerId="ADAL" clId="{6C65B49E-EA46-434A-A57E-0FFAFC40FBAA}" dt="2023-07-13T22:49:01.441" v="1025" actId="27636"/>
        <pc:sldMkLst>
          <pc:docMk/>
          <pc:sldMk cId="198112317" sldId="381"/>
        </pc:sldMkLst>
        <pc:spChg chg="mod">
          <ac:chgData name="James Chau [SEHS]" userId="bdf89e84-b0b9-49c4-bac0-82c8cf7178d0" providerId="ADAL" clId="{6C65B49E-EA46-434A-A57E-0FFAFC40FBAA}" dt="2023-07-13T22:49:01.441" v="1025" actId="27636"/>
          <ac:spMkLst>
            <pc:docMk/>
            <pc:sldMk cId="198112317" sldId="381"/>
            <ac:spMk id="3" creationId="{66FD7D88-D168-10B4-5152-4156BE3637AE}"/>
          </ac:spMkLst>
        </pc:spChg>
      </pc:sldChg>
      <pc:sldChg chg="modSp add mod">
        <pc:chgData name="James Chau [SEHS]" userId="bdf89e84-b0b9-49c4-bac0-82c8cf7178d0" providerId="ADAL" clId="{6C65B49E-EA46-434A-A57E-0FFAFC40FBAA}" dt="2023-07-13T22:50:26.485" v="1087" actId="6549"/>
        <pc:sldMkLst>
          <pc:docMk/>
          <pc:sldMk cId="1482526252" sldId="382"/>
        </pc:sldMkLst>
        <pc:spChg chg="mod">
          <ac:chgData name="James Chau [SEHS]" userId="bdf89e84-b0b9-49c4-bac0-82c8cf7178d0" providerId="ADAL" clId="{6C65B49E-EA46-434A-A57E-0FFAFC40FBAA}" dt="2023-07-13T22:50:26.485" v="1087" actId="6549"/>
          <ac:spMkLst>
            <pc:docMk/>
            <pc:sldMk cId="1482526252" sldId="382"/>
            <ac:spMk id="3" creationId="{66FD7D88-D168-10B4-5152-4156BE3637AE}"/>
          </ac:spMkLst>
        </pc:spChg>
      </pc:sldChg>
      <pc:sldChg chg="new del">
        <pc:chgData name="James Chau [SEHS]" userId="bdf89e84-b0b9-49c4-bac0-82c8cf7178d0" providerId="ADAL" clId="{6C65B49E-EA46-434A-A57E-0FFAFC40FBAA}" dt="2023-07-13T22:49:13.330" v="1027" actId="680"/>
        <pc:sldMkLst>
          <pc:docMk/>
          <pc:sldMk cId="4070345939" sldId="382"/>
        </pc:sldMkLst>
      </pc:sldChg>
      <pc:sldChg chg="modSp add mod">
        <pc:chgData name="James Chau [SEHS]" userId="bdf89e84-b0b9-49c4-bac0-82c8cf7178d0" providerId="ADAL" clId="{6C65B49E-EA46-434A-A57E-0FFAFC40FBAA}" dt="2023-07-13T22:50:50.119" v="1101" actId="27636"/>
        <pc:sldMkLst>
          <pc:docMk/>
          <pc:sldMk cId="2300493321" sldId="383"/>
        </pc:sldMkLst>
        <pc:spChg chg="mod">
          <ac:chgData name="James Chau [SEHS]" userId="bdf89e84-b0b9-49c4-bac0-82c8cf7178d0" providerId="ADAL" clId="{6C65B49E-EA46-434A-A57E-0FFAFC40FBAA}" dt="2023-07-13T22:50:50.119" v="1101" actId="27636"/>
          <ac:spMkLst>
            <pc:docMk/>
            <pc:sldMk cId="2300493321" sldId="383"/>
            <ac:spMk id="3" creationId="{66FD7D88-D168-10B4-5152-4156BE3637AE}"/>
          </ac:spMkLst>
        </pc:spChg>
      </pc:sldChg>
      <pc:sldChg chg="modSp add mod">
        <pc:chgData name="James Chau [SEHS]" userId="bdf89e84-b0b9-49c4-bac0-82c8cf7178d0" providerId="ADAL" clId="{6C65B49E-EA46-434A-A57E-0FFAFC40FBAA}" dt="2023-07-13T22:55:11.611" v="1155" actId="6549"/>
        <pc:sldMkLst>
          <pc:docMk/>
          <pc:sldMk cId="4202409736" sldId="384"/>
        </pc:sldMkLst>
        <pc:spChg chg="mod">
          <ac:chgData name="James Chau [SEHS]" userId="bdf89e84-b0b9-49c4-bac0-82c8cf7178d0" providerId="ADAL" clId="{6C65B49E-EA46-434A-A57E-0FFAFC40FBAA}" dt="2023-07-13T22:55:11.611" v="1155" actId="6549"/>
          <ac:spMkLst>
            <pc:docMk/>
            <pc:sldMk cId="4202409736" sldId="384"/>
            <ac:spMk id="3" creationId="{66FD7D88-D168-10B4-5152-4156BE3637AE}"/>
          </ac:spMkLst>
        </pc:spChg>
      </pc:sldChg>
      <pc:sldChg chg="modSp add mod">
        <pc:chgData name="James Chau [SEHS]" userId="bdf89e84-b0b9-49c4-bac0-82c8cf7178d0" providerId="ADAL" clId="{6C65B49E-EA46-434A-A57E-0FFAFC40FBAA}" dt="2023-07-13T22:55:38.716" v="1170" actId="27636"/>
        <pc:sldMkLst>
          <pc:docMk/>
          <pc:sldMk cId="3324203621" sldId="385"/>
        </pc:sldMkLst>
        <pc:spChg chg="mod">
          <ac:chgData name="James Chau [SEHS]" userId="bdf89e84-b0b9-49c4-bac0-82c8cf7178d0" providerId="ADAL" clId="{6C65B49E-EA46-434A-A57E-0FFAFC40FBAA}" dt="2023-07-13T22:55:38.716" v="1170" actId="27636"/>
          <ac:spMkLst>
            <pc:docMk/>
            <pc:sldMk cId="3324203621" sldId="385"/>
            <ac:spMk id="3" creationId="{66FD7D88-D168-10B4-5152-4156BE3637AE}"/>
          </ac:spMkLst>
        </pc:spChg>
      </pc:sldChg>
      <pc:sldChg chg="addSp delSp modSp new mod delAnim modAnim">
        <pc:chgData name="James Chau [SEHS]" userId="bdf89e84-b0b9-49c4-bac0-82c8cf7178d0" providerId="ADAL" clId="{6C65B49E-EA46-434A-A57E-0FFAFC40FBAA}" dt="2023-07-13T23:05:24.166" v="1227"/>
        <pc:sldMkLst>
          <pc:docMk/>
          <pc:sldMk cId="883592554" sldId="386"/>
        </pc:sldMkLst>
        <pc:spChg chg="mod">
          <ac:chgData name="James Chau [SEHS]" userId="bdf89e84-b0b9-49c4-bac0-82c8cf7178d0" providerId="ADAL" clId="{6C65B49E-EA46-434A-A57E-0FFAFC40FBAA}" dt="2023-07-13T23:04:19.793" v="1223" actId="20577"/>
          <ac:spMkLst>
            <pc:docMk/>
            <pc:sldMk cId="883592554" sldId="386"/>
            <ac:spMk id="2" creationId="{86A55CFA-ACD9-CC18-27EA-F5265CF19064}"/>
          </ac:spMkLst>
        </pc:spChg>
        <pc:spChg chg="del">
          <ac:chgData name="James Chau [SEHS]" userId="bdf89e84-b0b9-49c4-bac0-82c8cf7178d0" providerId="ADAL" clId="{6C65B49E-EA46-434A-A57E-0FFAFC40FBAA}" dt="2023-07-13T22:59:18.091" v="1216"/>
          <ac:spMkLst>
            <pc:docMk/>
            <pc:sldMk cId="883592554" sldId="386"/>
            <ac:spMk id="3" creationId="{133704F3-7003-527E-ED4E-41B73DA4FB78}"/>
          </ac:spMkLst>
        </pc:spChg>
        <pc:spChg chg="add del mod">
          <ac:chgData name="James Chau [SEHS]" userId="bdf89e84-b0b9-49c4-bac0-82c8cf7178d0" providerId="ADAL" clId="{6C65B49E-EA46-434A-A57E-0FFAFC40FBAA}" dt="2023-07-13T23:04:50.763" v="1225"/>
          <ac:spMkLst>
            <pc:docMk/>
            <pc:sldMk cId="883592554" sldId="386"/>
            <ac:spMk id="6" creationId="{0E7BC847-6608-4D3D-F20A-D9FE2476A413}"/>
          </ac:spMkLst>
        </pc:spChg>
        <pc:spChg chg="add del mod">
          <ac:chgData name="James Chau [SEHS]" userId="bdf89e84-b0b9-49c4-bac0-82c8cf7178d0" providerId="ADAL" clId="{6C65B49E-EA46-434A-A57E-0FFAFC40FBAA}" dt="2023-07-13T23:05:24.166" v="1227"/>
          <ac:spMkLst>
            <pc:docMk/>
            <pc:sldMk cId="883592554" sldId="386"/>
            <ac:spMk id="9" creationId="{3CE9A462-4C2C-F68C-DEFE-12F47203C821}"/>
          </ac:spMkLst>
        </pc:spChg>
        <pc:picChg chg="add del mod">
          <ac:chgData name="James Chau [SEHS]" userId="bdf89e84-b0b9-49c4-bac0-82c8cf7178d0" providerId="ADAL" clId="{6C65B49E-EA46-434A-A57E-0FFAFC40FBAA}" dt="2023-07-13T23:04:24.715" v="1224" actId="478"/>
          <ac:picMkLst>
            <pc:docMk/>
            <pc:sldMk cId="883592554" sldId="386"/>
            <ac:picMk id="4" creationId="{5C5B07B3-3A9C-69FB-F58E-A1D40EB09DDA}"/>
          </ac:picMkLst>
        </pc:picChg>
        <pc:picChg chg="add del mod">
          <ac:chgData name="James Chau [SEHS]" userId="bdf89e84-b0b9-49c4-bac0-82c8cf7178d0" providerId="ADAL" clId="{6C65B49E-EA46-434A-A57E-0FFAFC40FBAA}" dt="2023-07-13T23:04:55.272" v="1226" actId="478"/>
          <ac:picMkLst>
            <pc:docMk/>
            <pc:sldMk cId="883592554" sldId="386"/>
            <ac:picMk id="7" creationId="{F29FA8CA-B8DB-7E11-0086-3CCBC7EE935A}"/>
          </ac:picMkLst>
        </pc:picChg>
        <pc:picChg chg="add mod">
          <ac:chgData name="James Chau [SEHS]" userId="bdf89e84-b0b9-49c4-bac0-82c8cf7178d0" providerId="ADAL" clId="{6C65B49E-EA46-434A-A57E-0FFAFC40FBAA}" dt="2023-07-13T23:05:24.166" v="1227"/>
          <ac:picMkLst>
            <pc:docMk/>
            <pc:sldMk cId="883592554" sldId="386"/>
            <ac:picMk id="10" creationId="{772F01B9-E663-D3CA-7D6C-B0DB7F43E8FD}"/>
          </ac:picMkLst>
        </pc:picChg>
      </pc:sldChg>
      <pc:sldChg chg="modSp new mod">
        <pc:chgData name="James Chau [SEHS]" userId="bdf89e84-b0b9-49c4-bac0-82c8cf7178d0" providerId="ADAL" clId="{6C65B49E-EA46-434A-A57E-0FFAFC40FBAA}" dt="2023-07-13T23:09:00" v="1247" actId="27636"/>
        <pc:sldMkLst>
          <pc:docMk/>
          <pc:sldMk cId="2994562760" sldId="387"/>
        </pc:sldMkLst>
        <pc:spChg chg="mod">
          <ac:chgData name="James Chau [SEHS]" userId="bdf89e84-b0b9-49c4-bac0-82c8cf7178d0" providerId="ADAL" clId="{6C65B49E-EA46-434A-A57E-0FFAFC40FBAA}" dt="2023-07-13T23:08:35.895" v="1232"/>
          <ac:spMkLst>
            <pc:docMk/>
            <pc:sldMk cId="2994562760" sldId="387"/>
            <ac:spMk id="2" creationId="{0D9C9921-9CC6-344C-078B-A02C65261407}"/>
          </ac:spMkLst>
        </pc:spChg>
        <pc:spChg chg="mod">
          <ac:chgData name="James Chau [SEHS]" userId="bdf89e84-b0b9-49c4-bac0-82c8cf7178d0" providerId="ADAL" clId="{6C65B49E-EA46-434A-A57E-0FFAFC40FBAA}" dt="2023-07-13T23:09:00" v="1247" actId="27636"/>
          <ac:spMkLst>
            <pc:docMk/>
            <pc:sldMk cId="2994562760" sldId="387"/>
            <ac:spMk id="3" creationId="{F4B59B01-837B-835C-D16C-D09C821AFB0D}"/>
          </ac:spMkLst>
        </pc:spChg>
      </pc:sldChg>
      <pc:sldChg chg="modSp add mod">
        <pc:chgData name="James Chau [SEHS]" userId="bdf89e84-b0b9-49c4-bac0-82c8cf7178d0" providerId="ADAL" clId="{6C65B49E-EA46-434A-A57E-0FFAFC40FBAA}" dt="2023-07-13T23:09:23.962" v="1253" actId="6549"/>
        <pc:sldMkLst>
          <pc:docMk/>
          <pc:sldMk cId="1088482527" sldId="388"/>
        </pc:sldMkLst>
        <pc:spChg chg="mod">
          <ac:chgData name="James Chau [SEHS]" userId="bdf89e84-b0b9-49c4-bac0-82c8cf7178d0" providerId="ADAL" clId="{6C65B49E-EA46-434A-A57E-0FFAFC40FBAA}" dt="2023-07-13T23:09:23.962" v="1253" actId="6549"/>
          <ac:spMkLst>
            <pc:docMk/>
            <pc:sldMk cId="1088482527" sldId="388"/>
            <ac:spMk id="3" creationId="{F4B59B01-837B-835C-D16C-D09C821AFB0D}"/>
          </ac:spMkLst>
        </pc:spChg>
      </pc:sldChg>
      <pc:sldChg chg="modSp add mod">
        <pc:chgData name="James Chau [SEHS]" userId="bdf89e84-b0b9-49c4-bac0-82c8cf7178d0" providerId="ADAL" clId="{6C65B49E-EA46-434A-A57E-0FFAFC40FBAA}" dt="2023-07-13T23:10:01.160" v="1277" actId="20577"/>
        <pc:sldMkLst>
          <pc:docMk/>
          <pc:sldMk cId="3421479280" sldId="389"/>
        </pc:sldMkLst>
        <pc:spChg chg="mod">
          <ac:chgData name="James Chau [SEHS]" userId="bdf89e84-b0b9-49c4-bac0-82c8cf7178d0" providerId="ADAL" clId="{6C65B49E-EA46-434A-A57E-0FFAFC40FBAA}" dt="2023-07-13T23:10:01.160" v="1277" actId="20577"/>
          <ac:spMkLst>
            <pc:docMk/>
            <pc:sldMk cId="3421479280" sldId="389"/>
            <ac:spMk id="3" creationId="{F4B59B01-837B-835C-D16C-D09C821AFB0D}"/>
          </ac:spMkLst>
        </pc:spChg>
      </pc:sldChg>
    </pc:docChg>
  </pc:docChgLst>
  <pc:docChgLst>
    <pc:chgData name="James Chau [SEHS]" userId="bdf89e84-b0b9-49c4-bac0-82c8cf7178d0" providerId="ADAL" clId="{17F807DC-C1FD-4D4A-B0B8-D1583AC66E91}"/>
    <pc:docChg chg="undo redo custSel addSld delSld modSld sldOrd">
      <pc:chgData name="James Chau [SEHS]" userId="bdf89e84-b0b9-49c4-bac0-82c8cf7178d0" providerId="ADAL" clId="{17F807DC-C1FD-4D4A-B0B8-D1583AC66E91}" dt="2023-07-17T02:01:18.127" v="2644" actId="20577"/>
      <pc:docMkLst>
        <pc:docMk/>
      </pc:docMkLst>
      <pc:sldChg chg="modSp mod">
        <pc:chgData name="James Chau [SEHS]" userId="bdf89e84-b0b9-49c4-bac0-82c8cf7178d0" providerId="ADAL" clId="{17F807DC-C1FD-4D4A-B0B8-D1583AC66E91}" dt="2023-07-16T11:24:42.710" v="2059"/>
        <pc:sldMkLst>
          <pc:docMk/>
          <pc:sldMk cId="4006790739" sldId="296"/>
        </pc:sldMkLst>
        <pc:spChg chg="mod">
          <ac:chgData name="James Chau [SEHS]" userId="bdf89e84-b0b9-49c4-bac0-82c8cf7178d0" providerId="ADAL" clId="{17F807DC-C1FD-4D4A-B0B8-D1583AC66E91}" dt="2023-07-16T11:24:42.710" v="2059"/>
          <ac:spMkLst>
            <pc:docMk/>
            <pc:sldMk cId="4006790739" sldId="296"/>
            <ac:spMk id="3" creationId="{244A614D-462A-4438-B697-031D8222058D}"/>
          </ac:spMkLst>
        </pc:spChg>
      </pc:sldChg>
      <pc:sldChg chg="modSp mod">
        <pc:chgData name="James Chau [SEHS]" userId="bdf89e84-b0b9-49c4-bac0-82c8cf7178d0" providerId="ADAL" clId="{17F807DC-C1FD-4D4A-B0B8-D1583AC66E91}" dt="2023-07-16T00:16:22.625" v="371" actId="6549"/>
        <pc:sldMkLst>
          <pc:docMk/>
          <pc:sldMk cId="669647460" sldId="321"/>
        </pc:sldMkLst>
        <pc:spChg chg="mod">
          <ac:chgData name="James Chau [SEHS]" userId="bdf89e84-b0b9-49c4-bac0-82c8cf7178d0" providerId="ADAL" clId="{17F807DC-C1FD-4D4A-B0B8-D1583AC66E91}" dt="2023-07-16T00:16:22.625" v="371" actId="6549"/>
          <ac:spMkLst>
            <pc:docMk/>
            <pc:sldMk cId="669647460" sldId="321"/>
            <ac:spMk id="3" creationId="{A80EB2AF-5599-2381-1DF2-34D3B6078FDD}"/>
          </ac:spMkLst>
        </pc:spChg>
      </pc:sldChg>
      <pc:sldChg chg="modSp mod">
        <pc:chgData name="James Chau [SEHS]" userId="bdf89e84-b0b9-49c4-bac0-82c8cf7178d0" providerId="ADAL" clId="{17F807DC-C1FD-4D4A-B0B8-D1583AC66E91}" dt="2023-07-17T02:01:18.127" v="2644" actId="20577"/>
        <pc:sldMkLst>
          <pc:docMk/>
          <pc:sldMk cId="2097027232" sldId="346"/>
        </pc:sldMkLst>
        <pc:spChg chg="mod">
          <ac:chgData name="James Chau [SEHS]" userId="bdf89e84-b0b9-49c4-bac0-82c8cf7178d0" providerId="ADAL" clId="{17F807DC-C1FD-4D4A-B0B8-D1583AC66E91}" dt="2023-07-17T02:01:18.127" v="2644" actId="20577"/>
          <ac:spMkLst>
            <pc:docMk/>
            <pc:sldMk cId="2097027232" sldId="346"/>
            <ac:spMk id="5" creationId="{349133C6-9CCE-424E-AC44-DA079F8345E3}"/>
          </ac:spMkLst>
        </pc:spChg>
      </pc:sldChg>
      <pc:sldChg chg="addSp modSp mod">
        <pc:chgData name="James Chau [SEHS]" userId="bdf89e84-b0b9-49c4-bac0-82c8cf7178d0" providerId="ADAL" clId="{17F807DC-C1FD-4D4A-B0B8-D1583AC66E91}" dt="2023-07-17T01:21:32.641" v="2183" actId="1076"/>
        <pc:sldMkLst>
          <pc:docMk/>
          <pc:sldMk cId="2010716879" sldId="347"/>
        </pc:sldMkLst>
        <pc:spChg chg="mod">
          <ac:chgData name="James Chau [SEHS]" userId="bdf89e84-b0b9-49c4-bac0-82c8cf7178d0" providerId="ADAL" clId="{17F807DC-C1FD-4D4A-B0B8-D1583AC66E91}" dt="2023-07-16T00:08:21.539" v="310"/>
          <ac:spMkLst>
            <pc:docMk/>
            <pc:sldMk cId="2010716879" sldId="347"/>
            <ac:spMk id="2" creationId="{57C0B0CE-25F2-153E-9AD2-B422EF8230E7}"/>
          </ac:spMkLst>
        </pc:spChg>
        <pc:picChg chg="add mod">
          <ac:chgData name="James Chau [SEHS]" userId="bdf89e84-b0b9-49c4-bac0-82c8cf7178d0" providerId="ADAL" clId="{17F807DC-C1FD-4D4A-B0B8-D1583AC66E91}" dt="2023-07-17T01:21:32.641" v="2183" actId="1076"/>
          <ac:picMkLst>
            <pc:docMk/>
            <pc:sldMk cId="2010716879" sldId="347"/>
            <ac:picMk id="1026" creationId="{01E1360D-CDC9-0011-D2BD-1B7F3D87C3D7}"/>
          </ac:picMkLst>
        </pc:picChg>
      </pc:sldChg>
      <pc:sldChg chg="modSp mod">
        <pc:chgData name="James Chau [SEHS]" userId="bdf89e84-b0b9-49c4-bac0-82c8cf7178d0" providerId="ADAL" clId="{17F807DC-C1FD-4D4A-B0B8-D1583AC66E91}" dt="2023-07-16T00:08:25.060" v="312"/>
        <pc:sldMkLst>
          <pc:docMk/>
          <pc:sldMk cId="493177497" sldId="348"/>
        </pc:sldMkLst>
        <pc:spChg chg="mod">
          <ac:chgData name="James Chau [SEHS]" userId="bdf89e84-b0b9-49c4-bac0-82c8cf7178d0" providerId="ADAL" clId="{17F807DC-C1FD-4D4A-B0B8-D1583AC66E91}" dt="2023-07-16T00:08:25.060" v="312"/>
          <ac:spMkLst>
            <pc:docMk/>
            <pc:sldMk cId="493177497" sldId="348"/>
            <ac:spMk id="2" creationId="{57C0B0CE-25F2-153E-9AD2-B422EF8230E7}"/>
          </ac:spMkLst>
        </pc:spChg>
      </pc:sldChg>
      <pc:sldChg chg="modSp mod">
        <pc:chgData name="James Chau [SEHS]" userId="bdf89e84-b0b9-49c4-bac0-82c8cf7178d0" providerId="ADAL" clId="{17F807DC-C1FD-4D4A-B0B8-D1583AC66E91}" dt="2023-07-16T00:08:29.329" v="314"/>
        <pc:sldMkLst>
          <pc:docMk/>
          <pc:sldMk cId="3925531777" sldId="349"/>
        </pc:sldMkLst>
        <pc:spChg chg="mod">
          <ac:chgData name="James Chau [SEHS]" userId="bdf89e84-b0b9-49c4-bac0-82c8cf7178d0" providerId="ADAL" clId="{17F807DC-C1FD-4D4A-B0B8-D1583AC66E91}" dt="2023-07-16T00:08:29.329" v="314"/>
          <ac:spMkLst>
            <pc:docMk/>
            <pc:sldMk cId="3925531777" sldId="349"/>
            <ac:spMk id="2" creationId="{57C0B0CE-25F2-153E-9AD2-B422EF8230E7}"/>
          </ac:spMkLst>
        </pc:spChg>
      </pc:sldChg>
      <pc:sldChg chg="addSp delSp modSp mod">
        <pc:chgData name="James Chau [SEHS]" userId="bdf89e84-b0b9-49c4-bac0-82c8cf7178d0" providerId="ADAL" clId="{17F807DC-C1FD-4D4A-B0B8-D1583AC66E91}" dt="2023-07-17T01:24:40.043" v="2204" actId="207"/>
        <pc:sldMkLst>
          <pc:docMk/>
          <pc:sldMk cId="1422227175" sldId="350"/>
        </pc:sldMkLst>
        <pc:spChg chg="mod">
          <ac:chgData name="James Chau [SEHS]" userId="bdf89e84-b0b9-49c4-bac0-82c8cf7178d0" providerId="ADAL" clId="{17F807DC-C1FD-4D4A-B0B8-D1583AC66E91}" dt="2023-07-16T00:08:34.321" v="315"/>
          <ac:spMkLst>
            <pc:docMk/>
            <pc:sldMk cId="1422227175" sldId="350"/>
            <ac:spMk id="2" creationId="{57C0B0CE-25F2-153E-9AD2-B422EF8230E7}"/>
          </ac:spMkLst>
        </pc:spChg>
        <pc:spChg chg="mod">
          <ac:chgData name="James Chau [SEHS]" userId="bdf89e84-b0b9-49c4-bac0-82c8cf7178d0" providerId="ADAL" clId="{17F807DC-C1FD-4D4A-B0B8-D1583AC66E91}" dt="2023-07-17T01:24:40.043" v="2204" actId="207"/>
          <ac:spMkLst>
            <pc:docMk/>
            <pc:sldMk cId="1422227175" sldId="350"/>
            <ac:spMk id="3" creationId="{E8D28ECB-80F1-6214-C07D-F78FC00D67AF}"/>
          </ac:spMkLst>
        </pc:spChg>
        <pc:spChg chg="add del">
          <ac:chgData name="James Chau [SEHS]" userId="bdf89e84-b0b9-49c4-bac0-82c8cf7178d0" providerId="ADAL" clId="{17F807DC-C1FD-4D4A-B0B8-D1583AC66E91}" dt="2023-07-17T01:22:25.802" v="2187"/>
          <ac:spMkLst>
            <pc:docMk/>
            <pc:sldMk cId="1422227175" sldId="350"/>
            <ac:spMk id="4" creationId="{C76F70B9-8245-743C-D5F7-F5F431912FA0}"/>
          </ac:spMkLst>
        </pc:spChg>
        <pc:picChg chg="add del">
          <ac:chgData name="James Chau [SEHS]" userId="bdf89e84-b0b9-49c4-bac0-82c8cf7178d0" providerId="ADAL" clId="{17F807DC-C1FD-4D4A-B0B8-D1583AC66E91}" dt="2023-07-17T01:22:48.003" v="2189" actId="478"/>
          <ac:picMkLst>
            <pc:docMk/>
            <pc:sldMk cId="1422227175" sldId="350"/>
            <ac:picMk id="6" creationId="{07F52F8B-3D8C-13B5-D6EE-E025BF84010C}"/>
          </ac:picMkLst>
        </pc:picChg>
        <pc:picChg chg="add mod">
          <ac:chgData name="James Chau [SEHS]" userId="bdf89e84-b0b9-49c4-bac0-82c8cf7178d0" providerId="ADAL" clId="{17F807DC-C1FD-4D4A-B0B8-D1583AC66E91}" dt="2023-07-17T01:22:53.255" v="2192" actId="1076"/>
          <ac:picMkLst>
            <pc:docMk/>
            <pc:sldMk cId="1422227175" sldId="350"/>
            <ac:picMk id="8" creationId="{EE56D776-1146-61FA-3F5A-F206145C6F78}"/>
          </ac:picMkLst>
        </pc:picChg>
      </pc:sldChg>
      <pc:sldChg chg="addSp modSp mod">
        <pc:chgData name="James Chau [SEHS]" userId="bdf89e84-b0b9-49c4-bac0-82c8cf7178d0" providerId="ADAL" clId="{17F807DC-C1FD-4D4A-B0B8-D1583AC66E91}" dt="2023-07-17T01:24:47.165" v="2205" actId="207"/>
        <pc:sldMkLst>
          <pc:docMk/>
          <pc:sldMk cId="3675502596" sldId="351"/>
        </pc:sldMkLst>
        <pc:spChg chg="mod">
          <ac:chgData name="James Chau [SEHS]" userId="bdf89e84-b0b9-49c4-bac0-82c8cf7178d0" providerId="ADAL" clId="{17F807DC-C1FD-4D4A-B0B8-D1583AC66E91}" dt="2023-07-16T00:08:37.772" v="316"/>
          <ac:spMkLst>
            <pc:docMk/>
            <pc:sldMk cId="3675502596" sldId="351"/>
            <ac:spMk id="2" creationId="{57C0B0CE-25F2-153E-9AD2-B422EF8230E7}"/>
          </ac:spMkLst>
        </pc:spChg>
        <pc:spChg chg="mod">
          <ac:chgData name="James Chau [SEHS]" userId="bdf89e84-b0b9-49c4-bac0-82c8cf7178d0" providerId="ADAL" clId="{17F807DC-C1FD-4D4A-B0B8-D1583AC66E91}" dt="2023-07-17T01:24:47.165" v="2205" actId="207"/>
          <ac:spMkLst>
            <pc:docMk/>
            <pc:sldMk cId="3675502596" sldId="351"/>
            <ac:spMk id="3" creationId="{E8D28ECB-80F1-6214-C07D-F78FC00D67AF}"/>
          </ac:spMkLst>
        </pc:spChg>
        <pc:picChg chg="add mod">
          <ac:chgData name="James Chau [SEHS]" userId="bdf89e84-b0b9-49c4-bac0-82c8cf7178d0" providerId="ADAL" clId="{17F807DC-C1FD-4D4A-B0B8-D1583AC66E91}" dt="2023-07-17T01:23:32.765" v="2198" actId="1076"/>
          <ac:picMkLst>
            <pc:docMk/>
            <pc:sldMk cId="3675502596" sldId="351"/>
            <ac:picMk id="3074" creationId="{DBAAD2ED-EFA0-C2CC-7534-A7A2386AD94D}"/>
          </ac:picMkLst>
        </pc:picChg>
      </pc:sldChg>
      <pc:sldChg chg="addSp modSp mod">
        <pc:chgData name="James Chau [SEHS]" userId="bdf89e84-b0b9-49c4-bac0-82c8cf7178d0" providerId="ADAL" clId="{17F807DC-C1FD-4D4A-B0B8-D1583AC66E91}" dt="2023-07-17T01:24:56.212" v="2206" actId="207"/>
        <pc:sldMkLst>
          <pc:docMk/>
          <pc:sldMk cId="4004328093" sldId="352"/>
        </pc:sldMkLst>
        <pc:spChg chg="mod">
          <ac:chgData name="James Chau [SEHS]" userId="bdf89e84-b0b9-49c4-bac0-82c8cf7178d0" providerId="ADAL" clId="{17F807DC-C1FD-4D4A-B0B8-D1583AC66E91}" dt="2023-07-16T00:08:40.742" v="317"/>
          <ac:spMkLst>
            <pc:docMk/>
            <pc:sldMk cId="4004328093" sldId="352"/>
            <ac:spMk id="2" creationId="{57C0B0CE-25F2-153E-9AD2-B422EF8230E7}"/>
          </ac:spMkLst>
        </pc:spChg>
        <pc:spChg chg="mod">
          <ac:chgData name="James Chau [SEHS]" userId="bdf89e84-b0b9-49c4-bac0-82c8cf7178d0" providerId="ADAL" clId="{17F807DC-C1FD-4D4A-B0B8-D1583AC66E91}" dt="2023-07-17T01:24:56.212" v="2206" actId="207"/>
          <ac:spMkLst>
            <pc:docMk/>
            <pc:sldMk cId="4004328093" sldId="352"/>
            <ac:spMk id="3" creationId="{E8D28ECB-80F1-6214-C07D-F78FC00D67AF}"/>
          </ac:spMkLst>
        </pc:spChg>
        <pc:picChg chg="add mod">
          <ac:chgData name="James Chau [SEHS]" userId="bdf89e84-b0b9-49c4-bac0-82c8cf7178d0" providerId="ADAL" clId="{17F807DC-C1FD-4D4A-B0B8-D1583AC66E91}" dt="2023-07-17T01:23:59.718" v="2202" actId="1076"/>
          <ac:picMkLst>
            <pc:docMk/>
            <pc:sldMk cId="4004328093" sldId="352"/>
            <ac:picMk id="4098" creationId="{926C4B59-3796-C3FB-19DF-ADB51E04AB94}"/>
          </ac:picMkLst>
        </pc:picChg>
      </pc:sldChg>
      <pc:sldChg chg="addSp delSp modSp mod">
        <pc:chgData name="James Chau [SEHS]" userId="bdf89e84-b0b9-49c4-bac0-82c8cf7178d0" providerId="ADAL" clId="{17F807DC-C1FD-4D4A-B0B8-D1583AC66E91}" dt="2023-07-17T01:24:21.434" v="2203" actId="207"/>
        <pc:sldMkLst>
          <pc:docMk/>
          <pc:sldMk cId="3769650035" sldId="353"/>
        </pc:sldMkLst>
        <pc:spChg chg="mod">
          <ac:chgData name="James Chau [SEHS]" userId="bdf89e84-b0b9-49c4-bac0-82c8cf7178d0" providerId="ADAL" clId="{17F807DC-C1FD-4D4A-B0B8-D1583AC66E91}" dt="2023-07-16T00:08:43.521" v="318"/>
          <ac:spMkLst>
            <pc:docMk/>
            <pc:sldMk cId="3769650035" sldId="353"/>
            <ac:spMk id="2" creationId="{57C0B0CE-25F2-153E-9AD2-B422EF8230E7}"/>
          </ac:spMkLst>
        </pc:spChg>
        <pc:spChg chg="mod">
          <ac:chgData name="James Chau [SEHS]" userId="bdf89e84-b0b9-49c4-bac0-82c8cf7178d0" providerId="ADAL" clId="{17F807DC-C1FD-4D4A-B0B8-D1583AC66E91}" dt="2023-07-17T01:24:21.434" v="2203" actId="207"/>
          <ac:spMkLst>
            <pc:docMk/>
            <pc:sldMk cId="3769650035" sldId="353"/>
            <ac:spMk id="3" creationId="{E8D28ECB-80F1-6214-C07D-F78FC00D67AF}"/>
          </ac:spMkLst>
        </pc:spChg>
        <pc:spChg chg="add del mod">
          <ac:chgData name="James Chau [SEHS]" userId="bdf89e84-b0b9-49c4-bac0-82c8cf7178d0" providerId="ADAL" clId="{17F807DC-C1FD-4D4A-B0B8-D1583AC66E91}" dt="2023-07-16T00:12:58.227" v="321" actId="478"/>
          <ac:spMkLst>
            <pc:docMk/>
            <pc:sldMk cId="3769650035" sldId="353"/>
            <ac:spMk id="5" creationId="{D7AA7A27-EF76-D6E1-EB4C-34BA1932F728}"/>
          </ac:spMkLst>
        </pc:spChg>
      </pc:sldChg>
      <pc:sldChg chg="modSp new mod">
        <pc:chgData name="James Chau [SEHS]" userId="bdf89e84-b0b9-49c4-bac0-82c8cf7178d0" providerId="ADAL" clId="{17F807DC-C1FD-4D4A-B0B8-D1583AC66E91}" dt="2023-07-17T01:25:19.116" v="2208" actId="207"/>
        <pc:sldMkLst>
          <pc:docMk/>
          <pc:sldMk cId="4247496090" sldId="354"/>
        </pc:sldMkLst>
        <pc:spChg chg="mod">
          <ac:chgData name="James Chau [SEHS]" userId="bdf89e84-b0b9-49c4-bac0-82c8cf7178d0" providerId="ADAL" clId="{17F807DC-C1FD-4D4A-B0B8-D1583AC66E91}" dt="2023-07-16T00:15:26.356" v="363" actId="20577"/>
          <ac:spMkLst>
            <pc:docMk/>
            <pc:sldMk cId="4247496090" sldId="354"/>
            <ac:spMk id="2" creationId="{0A9902F8-772E-9FE4-DA42-8D1B89D5CD4E}"/>
          </ac:spMkLst>
        </pc:spChg>
        <pc:spChg chg="mod">
          <ac:chgData name="James Chau [SEHS]" userId="bdf89e84-b0b9-49c4-bac0-82c8cf7178d0" providerId="ADAL" clId="{17F807DC-C1FD-4D4A-B0B8-D1583AC66E91}" dt="2023-07-17T01:25:19.116" v="2208" actId="207"/>
          <ac:spMkLst>
            <pc:docMk/>
            <pc:sldMk cId="4247496090" sldId="354"/>
            <ac:spMk id="3" creationId="{8A1A0EB2-93FC-F612-35BD-4EF9CA19BD48}"/>
          </ac:spMkLst>
        </pc:spChg>
      </pc:sldChg>
      <pc:sldChg chg="modSp add mod">
        <pc:chgData name="James Chau [SEHS]" userId="bdf89e84-b0b9-49c4-bac0-82c8cf7178d0" providerId="ADAL" clId="{17F807DC-C1FD-4D4A-B0B8-D1583AC66E91}" dt="2023-07-17T01:25:31.514" v="2210" actId="207"/>
        <pc:sldMkLst>
          <pc:docMk/>
          <pc:sldMk cId="3041468150" sldId="355"/>
        </pc:sldMkLst>
        <pc:spChg chg="mod">
          <ac:chgData name="James Chau [SEHS]" userId="bdf89e84-b0b9-49c4-bac0-82c8cf7178d0" providerId="ADAL" clId="{17F807DC-C1FD-4D4A-B0B8-D1583AC66E91}" dt="2023-07-17T01:25:31.514" v="2210" actId="207"/>
          <ac:spMkLst>
            <pc:docMk/>
            <pc:sldMk cId="3041468150" sldId="355"/>
            <ac:spMk id="3" creationId="{8A1A0EB2-93FC-F612-35BD-4EF9CA19BD48}"/>
          </ac:spMkLst>
        </pc:spChg>
      </pc:sldChg>
      <pc:sldChg chg="modSp new mod">
        <pc:chgData name="James Chau [SEHS]" userId="bdf89e84-b0b9-49c4-bac0-82c8cf7178d0" providerId="ADAL" clId="{17F807DC-C1FD-4D4A-B0B8-D1583AC66E91}" dt="2023-07-17T01:26:06.236" v="2213" actId="207"/>
        <pc:sldMkLst>
          <pc:docMk/>
          <pc:sldMk cId="3849393159" sldId="356"/>
        </pc:sldMkLst>
        <pc:spChg chg="mod">
          <ac:chgData name="James Chau [SEHS]" userId="bdf89e84-b0b9-49c4-bac0-82c8cf7178d0" providerId="ADAL" clId="{17F807DC-C1FD-4D4A-B0B8-D1583AC66E91}" dt="2023-07-16T00:19:08.223" v="404" actId="20577"/>
          <ac:spMkLst>
            <pc:docMk/>
            <pc:sldMk cId="3849393159" sldId="356"/>
            <ac:spMk id="2" creationId="{E24D217C-58A2-EF46-3E76-29E239A4A3C3}"/>
          </ac:spMkLst>
        </pc:spChg>
        <pc:spChg chg="mod">
          <ac:chgData name="James Chau [SEHS]" userId="bdf89e84-b0b9-49c4-bac0-82c8cf7178d0" providerId="ADAL" clId="{17F807DC-C1FD-4D4A-B0B8-D1583AC66E91}" dt="2023-07-17T01:26:06.236" v="2213" actId="207"/>
          <ac:spMkLst>
            <pc:docMk/>
            <pc:sldMk cId="3849393159" sldId="356"/>
            <ac:spMk id="3" creationId="{A537840A-8BB3-C472-6DB5-CED260F64E0A}"/>
          </ac:spMkLst>
        </pc:spChg>
      </pc:sldChg>
      <pc:sldChg chg="modSp add mod">
        <pc:chgData name="James Chau [SEHS]" userId="bdf89e84-b0b9-49c4-bac0-82c8cf7178d0" providerId="ADAL" clId="{17F807DC-C1FD-4D4A-B0B8-D1583AC66E91}" dt="2023-07-17T01:26:21.278" v="2216" actId="207"/>
        <pc:sldMkLst>
          <pc:docMk/>
          <pc:sldMk cId="2571308440" sldId="357"/>
        </pc:sldMkLst>
        <pc:spChg chg="mod">
          <ac:chgData name="James Chau [SEHS]" userId="bdf89e84-b0b9-49c4-bac0-82c8cf7178d0" providerId="ADAL" clId="{17F807DC-C1FD-4D4A-B0B8-D1583AC66E91}" dt="2023-07-17T01:26:21.278" v="2216" actId="207"/>
          <ac:spMkLst>
            <pc:docMk/>
            <pc:sldMk cId="2571308440" sldId="357"/>
            <ac:spMk id="3" creationId="{A537840A-8BB3-C472-6DB5-CED260F64E0A}"/>
          </ac:spMkLst>
        </pc:spChg>
      </pc:sldChg>
      <pc:sldChg chg="modSp add mod">
        <pc:chgData name="James Chau [SEHS]" userId="bdf89e84-b0b9-49c4-bac0-82c8cf7178d0" providerId="ADAL" clId="{17F807DC-C1FD-4D4A-B0B8-D1583AC66E91}" dt="2023-07-17T01:26:36.928" v="2218" actId="207"/>
        <pc:sldMkLst>
          <pc:docMk/>
          <pc:sldMk cId="247801058" sldId="358"/>
        </pc:sldMkLst>
        <pc:spChg chg="mod">
          <ac:chgData name="James Chau [SEHS]" userId="bdf89e84-b0b9-49c4-bac0-82c8cf7178d0" providerId="ADAL" clId="{17F807DC-C1FD-4D4A-B0B8-D1583AC66E91}" dt="2023-07-17T01:26:36.928" v="2218" actId="207"/>
          <ac:spMkLst>
            <pc:docMk/>
            <pc:sldMk cId="247801058" sldId="358"/>
            <ac:spMk id="3" creationId="{A537840A-8BB3-C472-6DB5-CED260F64E0A}"/>
          </ac:spMkLst>
        </pc:spChg>
      </pc:sldChg>
      <pc:sldChg chg="modSp add mod">
        <pc:chgData name="James Chau [SEHS]" userId="bdf89e84-b0b9-49c4-bac0-82c8cf7178d0" providerId="ADAL" clId="{17F807DC-C1FD-4D4A-B0B8-D1583AC66E91}" dt="2023-07-17T01:26:54.492" v="2222" actId="207"/>
        <pc:sldMkLst>
          <pc:docMk/>
          <pc:sldMk cId="4025509261" sldId="359"/>
        </pc:sldMkLst>
        <pc:spChg chg="mod">
          <ac:chgData name="James Chau [SEHS]" userId="bdf89e84-b0b9-49c4-bac0-82c8cf7178d0" providerId="ADAL" clId="{17F807DC-C1FD-4D4A-B0B8-D1583AC66E91}" dt="2023-07-17T01:26:54.492" v="2222" actId="207"/>
          <ac:spMkLst>
            <pc:docMk/>
            <pc:sldMk cId="4025509261" sldId="359"/>
            <ac:spMk id="3" creationId="{A537840A-8BB3-C472-6DB5-CED260F64E0A}"/>
          </ac:spMkLst>
        </pc:spChg>
      </pc:sldChg>
      <pc:sldChg chg="modSp add mod">
        <pc:chgData name="James Chau [SEHS]" userId="bdf89e84-b0b9-49c4-bac0-82c8cf7178d0" providerId="ADAL" clId="{17F807DC-C1FD-4D4A-B0B8-D1583AC66E91}" dt="2023-07-17T01:27:14.878" v="2226" actId="207"/>
        <pc:sldMkLst>
          <pc:docMk/>
          <pc:sldMk cId="4079159056" sldId="360"/>
        </pc:sldMkLst>
        <pc:spChg chg="mod">
          <ac:chgData name="James Chau [SEHS]" userId="bdf89e84-b0b9-49c4-bac0-82c8cf7178d0" providerId="ADAL" clId="{17F807DC-C1FD-4D4A-B0B8-D1583AC66E91}" dt="2023-07-17T01:27:14.878" v="2226" actId="207"/>
          <ac:spMkLst>
            <pc:docMk/>
            <pc:sldMk cId="4079159056" sldId="360"/>
            <ac:spMk id="3" creationId="{A537840A-8BB3-C472-6DB5-CED260F64E0A}"/>
          </ac:spMkLst>
        </pc:spChg>
      </pc:sldChg>
      <pc:sldChg chg="modSp add mod">
        <pc:chgData name="James Chau [SEHS]" userId="bdf89e84-b0b9-49c4-bac0-82c8cf7178d0" providerId="ADAL" clId="{17F807DC-C1FD-4D4A-B0B8-D1583AC66E91}" dt="2023-07-17T01:36:56.485" v="2243" actId="207"/>
        <pc:sldMkLst>
          <pc:docMk/>
          <pc:sldMk cId="688066950" sldId="361"/>
        </pc:sldMkLst>
        <pc:spChg chg="mod">
          <ac:chgData name="James Chau [SEHS]" userId="bdf89e84-b0b9-49c4-bac0-82c8cf7178d0" providerId="ADAL" clId="{17F807DC-C1FD-4D4A-B0B8-D1583AC66E91}" dt="2023-07-16T00:26:36.960" v="655"/>
          <ac:spMkLst>
            <pc:docMk/>
            <pc:sldMk cId="688066950" sldId="361"/>
            <ac:spMk id="2" creationId="{E24D217C-58A2-EF46-3E76-29E239A4A3C3}"/>
          </ac:spMkLst>
        </pc:spChg>
        <pc:spChg chg="mod">
          <ac:chgData name="James Chau [SEHS]" userId="bdf89e84-b0b9-49c4-bac0-82c8cf7178d0" providerId="ADAL" clId="{17F807DC-C1FD-4D4A-B0B8-D1583AC66E91}" dt="2023-07-17T01:36:56.485" v="2243" actId="207"/>
          <ac:spMkLst>
            <pc:docMk/>
            <pc:sldMk cId="688066950" sldId="361"/>
            <ac:spMk id="3" creationId="{A537840A-8BB3-C472-6DB5-CED260F64E0A}"/>
          </ac:spMkLst>
        </pc:spChg>
      </pc:sldChg>
      <pc:sldChg chg="new del">
        <pc:chgData name="James Chau [SEHS]" userId="bdf89e84-b0b9-49c4-bac0-82c8cf7178d0" providerId="ADAL" clId="{17F807DC-C1FD-4D4A-B0B8-D1583AC66E91}" dt="2023-07-16T00:26:17.326" v="651" actId="47"/>
        <pc:sldMkLst>
          <pc:docMk/>
          <pc:sldMk cId="2173022791" sldId="361"/>
        </pc:sldMkLst>
      </pc:sldChg>
      <pc:sldChg chg="modSp add mod">
        <pc:chgData name="James Chau [SEHS]" userId="bdf89e84-b0b9-49c4-bac0-82c8cf7178d0" providerId="ADAL" clId="{17F807DC-C1FD-4D4A-B0B8-D1583AC66E91}" dt="2023-07-17T01:37:26.184" v="2246" actId="207"/>
        <pc:sldMkLst>
          <pc:docMk/>
          <pc:sldMk cId="335407965" sldId="362"/>
        </pc:sldMkLst>
        <pc:spChg chg="mod">
          <ac:chgData name="James Chau [SEHS]" userId="bdf89e84-b0b9-49c4-bac0-82c8cf7178d0" providerId="ADAL" clId="{17F807DC-C1FD-4D4A-B0B8-D1583AC66E91}" dt="2023-07-17T01:37:26.184" v="2246" actId="207"/>
          <ac:spMkLst>
            <pc:docMk/>
            <pc:sldMk cId="335407965" sldId="362"/>
            <ac:spMk id="3" creationId="{A537840A-8BB3-C472-6DB5-CED260F64E0A}"/>
          </ac:spMkLst>
        </pc:spChg>
      </pc:sldChg>
      <pc:sldChg chg="modSp add mod">
        <pc:chgData name="James Chau [SEHS]" userId="bdf89e84-b0b9-49c4-bac0-82c8cf7178d0" providerId="ADAL" clId="{17F807DC-C1FD-4D4A-B0B8-D1583AC66E91}" dt="2023-07-17T01:37:53.096" v="2249" actId="207"/>
        <pc:sldMkLst>
          <pc:docMk/>
          <pc:sldMk cId="3323937609" sldId="363"/>
        </pc:sldMkLst>
        <pc:spChg chg="mod">
          <ac:chgData name="James Chau [SEHS]" userId="bdf89e84-b0b9-49c4-bac0-82c8cf7178d0" providerId="ADAL" clId="{17F807DC-C1FD-4D4A-B0B8-D1583AC66E91}" dt="2023-07-17T01:37:53.096" v="2249" actId="207"/>
          <ac:spMkLst>
            <pc:docMk/>
            <pc:sldMk cId="3323937609" sldId="363"/>
            <ac:spMk id="3" creationId="{A537840A-8BB3-C472-6DB5-CED260F64E0A}"/>
          </ac:spMkLst>
        </pc:spChg>
      </pc:sldChg>
      <pc:sldChg chg="modSp add mod">
        <pc:chgData name="James Chau [SEHS]" userId="bdf89e84-b0b9-49c4-bac0-82c8cf7178d0" providerId="ADAL" clId="{17F807DC-C1FD-4D4A-B0B8-D1583AC66E91}" dt="2023-07-17T01:38:08.859" v="2252" actId="207"/>
        <pc:sldMkLst>
          <pc:docMk/>
          <pc:sldMk cId="1801060383" sldId="364"/>
        </pc:sldMkLst>
        <pc:spChg chg="mod">
          <ac:chgData name="James Chau [SEHS]" userId="bdf89e84-b0b9-49c4-bac0-82c8cf7178d0" providerId="ADAL" clId="{17F807DC-C1FD-4D4A-B0B8-D1583AC66E91}" dt="2023-07-17T01:38:08.859" v="2252" actId="207"/>
          <ac:spMkLst>
            <pc:docMk/>
            <pc:sldMk cId="1801060383" sldId="364"/>
            <ac:spMk id="3" creationId="{A537840A-8BB3-C472-6DB5-CED260F64E0A}"/>
          </ac:spMkLst>
        </pc:spChg>
      </pc:sldChg>
      <pc:sldChg chg="modSp add mod">
        <pc:chgData name="James Chau [SEHS]" userId="bdf89e84-b0b9-49c4-bac0-82c8cf7178d0" providerId="ADAL" clId="{17F807DC-C1FD-4D4A-B0B8-D1583AC66E91}" dt="2023-07-17T01:38:18.265" v="2254" actId="207"/>
        <pc:sldMkLst>
          <pc:docMk/>
          <pc:sldMk cId="632161755" sldId="365"/>
        </pc:sldMkLst>
        <pc:spChg chg="mod">
          <ac:chgData name="James Chau [SEHS]" userId="bdf89e84-b0b9-49c4-bac0-82c8cf7178d0" providerId="ADAL" clId="{17F807DC-C1FD-4D4A-B0B8-D1583AC66E91}" dt="2023-07-17T01:38:18.265" v="2254" actId="207"/>
          <ac:spMkLst>
            <pc:docMk/>
            <pc:sldMk cId="632161755" sldId="365"/>
            <ac:spMk id="3" creationId="{A537840A-8BB3-C472-6DB5-CED260F64E0A}"/>
          </ac:spMkLst>
        </pc:spChg>
      </pc:sldChg>
      <pc:sldChg chg="modSp add mod">
        <pc:chgData name="James Chau [SEHS]" userId="bdf89e84-b0b9-49c4-bac0-82c8cf7178d0" providerId="ADAL" clId="{17F807DC-C1FD-4D4A-B0B8-D1583AC66E91}" dt="2023-07-17T01:38:27.588" v="2256" actId="207"/>
        <pc:sldMkLst>
          <pc:docMk/>
          <pc:sldMk cId="3681000218" sldId="366"/>
        </pc:sldMkLst>
        <pc:spChg chg="mod">
          <ac:chgData name="James Chau [SEHS]" userId="bdf89e84-b0b9-49c4-bac0-82c8cf7178d0" providerId="ADAL" clId="{17F807DC-C1FD-4D4A-B0B8-D1583AC66E91}" dt="2023-07-17T01:38:27.588" v="2256" actId="207"/>
          <ac:spMkLst>
            <pc:docMk/>
            <pc:sldMk cId="3681000218" sldId="366"/>
            <ac:spMk id="3" creationId="{A537840A-8BB3-C472-6DB5-CED260F64E0A}"/>
          </ac:spMkLst>
        </pc:spChg>
      </pc:sldChg>
      <pc:sldChg chg="addSp modSp add mod">
        <pc:chgData name="James Chau [SEHS]" userId="bdf89e84-b0b9-49c4-bac0-82c8cf7178d0" providerId="ADAL" clId="{17F807DC-C1FD-4D4A-B0B8-D1583AC66E91}" dt="2023-07-16T00:41:19.956" v="885" actId="20577"/>
        <pc:sldMkLst>
          <pc:docMk/>
          <pc:sldMk cId="1004059279" sldId="367"/>
        </pc:sldMkLst>
        <pc:spChg chg="mod">
          <ac:chgData name="James Chau [SEHS]" userId="bdf89e84-b0b9-49c4-bac0-82c8cf7178d0" providerId="ADAL" clId="{17F807DC-C1FD-4D4A-B0B8-D1583AC66E91}" dt="2023-07-16T00:41:19.956" v="885" actId="20577"/>
          <ac:spMkLst>
            <pc:docMk/>
            <pc:sldMk cId="1004059279" sldId="367"/>
            <ac:spMk id="3" creationId="{A537840A-8BB3-C472-6DB5-CED260F64E0A}"/>
          </ac:spMkLst>
        </pc:spChg>
        <pc:picChg chg="add mod">
          <ac:chgData name="James Chau [SEHS]" userId="bdf89e84-b0b9-49c4-bac0-82c8cf7178d0" providerId="ADAL" clId="{17F807DC-C1FD-4D4A-B0B8-D1583AC66E91}" dt="2023-07-16T00:40:27.644" v="815" actId="1076"/>
          <ac:picMkLst>
            <pc:docMk/>
            <pc:sldMk cId="1004059279" sldId="367"/>
            <ac:picMk id="1026" creationId="{85893F1F-B86C-14F1-EE6A-0A109A074612}"/>
          </ac:picMkLst>
        </pc:picChg>
      </pc:sldChg>
      <pc:sldChg chg="add del">
        <pc:chgData name="James Chau [SEHS]" userId="bdf89e84-b0b9-49c4-bac0-82c8cf7178d0" providerId="ADAL" clId="{17F807DC-C1FD-4D4A-B0B8-D1583AC66E91}" dt="2023-07-16T00:33:25.336" v="757" actId="47"/>
        <pc:sldMkLst>
          <pc:docMk/>
          <pc:sldMk cId="2952141142" sldId="367"/>
        </pc:sldMkLst>
      </pc:sldChg>
      <pc:sldChg chg="modSp add mod">
        <pc:chgData name="James Chau [SEHS]" userId="bdf89e84-b0b9-49c4-bac0-82c8cf7178d0" providerId="ADAL" clId="{17F807DC-C1FD-4D4A-B0B8-D1583AC66E91}" dt="2023-07-17T01:38:47.961" v="2259" actId="207"/>
        <pc:sldMkLst>
          <pc:docMk/>
          <pc:sldMk cId="2493944262" sldId="368"/>
        </pc:sldMkLst>
        <pc:spChg chg="mod">
          <ac:chgData name="James Chau [SEHS]" userId="bdf89e84-b0b9-49c4-bac0-82c8cf7178d0" providerId="ADAL" clId="{17F807DC-C1FD-4D4A-B0B8-D1583AC66E91}" dt="2023-07-17T01:38:47.961" v="2259" actId="207"/>
          <ac:spMkLst>
            <pc:docMk/>
            <pc:sldMk cId="2493944262" sldId="368"/>
            <ac:spMk id="3" creationId="{A537840A-8BB3-C472-6DB5-CED260F64E0A}"/>
          </ac:spMkLst>
        </pc:spChg>
      </pc:sldChg>
      <pc:sldChg chg="modSp add mod">
        <pc:chgData name="James Chau [SEHS]" userId="bdf89e84-b0b9-49c4-bac0-82c8cf7178d0" providerId="ADAL" clId="{17F807DC-C1FD-4D4A-B0B8-D1583AC66E91}" dt="2023-07-17T01:39:02.221" v="2262" actId="207"/>
        <pc:sldMkLst>
          <pc:docMk/>
          <pc:sldMk cId="3621169615" sldId="369"/>
        </pc:sldMkLst>
        <pc:spChg chg="mod">
          <ac:chgData name="James Chau [SEHS]" userId="bdf89e84-b0b9-49c4-bac0-82c8cf7178d0" providerId="ADAL" clId="{17F807DC-C1FD-4D4A-B0B8-D1583AC66E91}" dt="2023-07-17T01:39:02.221" v="2262" actId="207"/>
          <ac:spMkLst>
            <pc:docMk/>
            <pc:sldMk cId="3621169615" sldId="369"/>
            <ac:spMk id="3" creationId="{A537840A-8BB3-C472-6DB5-CED260F64E0A}"/>
          </ac:spMkLst>
        </pc:spChg>
      </pc:sldChg>
      <pc:sldChg chg="modSp add mod">
        <pc:chgData name="James Chau [SEHS]" userId="bdf89e84-b0b9-49c4-bac0-82c8cf7178d0" providerId="ADAL" clId="{17F807DC-C1FD-4D4A-B0B8-D1583AC66E91}" dt="2023-07-17T01:39:12.731" v="2264" actId="207"/>
        <pc:sldMkLst>
          <pc:docMk/>
          <pc:sldMk cId="104256061" sldId="370"/>
        </pc:sldMkLst>
        <pc:spChg chg="mod">
          <ac:chgData name="James Chau [SEHS]" userId="bdf89e84-b0b9-49c4-bac0-82c8cf7178d0" providerId="ADAL" clId="{17F807DC-C1FD-4D4A-B0B8-D1583AC66E91}" dt="2023-07-17T01:39:12.731" v="2264" actId="207"/>
          <ac:spMkLst>
            <pc:docMk/>
            <pc:sldMk cId="104256061" sldId="370"/>
            <ac:spMk id="3" creationId="{A537840A-8BB3-C472-6DB5-CED260F64E0A}"/>
          </ac:spMkLst>
        </pc:spChg>
      </pc:sldChg>
      <pc:sldChg chg="modSp add mod">
        <pc:chgData name="James Chau [SEHS]" userId="bdf89e84-b0b9-49c4-bac0-82c8cf7178d0" providerId="ADAL" clId="{17F807DC-C1FD-4D4A-B0B8-D1583AC66E91}" dt="2023-07-17T01:40:46.357" v="2269" actId="207"/>
        <pc:sldMkLst>
          <pc:docMk/>
          <pc:sldMk cId="95754496" sldId="371"/>
        </pc:sldMkLst>
        <pc:spChg chg="mod">
          <ac:chgData name="James Chau [SEHS]" userId="bdf89e84-b0b9-49c4-bac0-82c8cf7178d0" providerId="ADAL" clId="{17F807DC-C1FD-4D4A-B0B8-D1583AC66E91}" dt="2023-07-17T01:40:46.357" v="2269" actId="207"/>
          <ac:spMkLst>
            <pc:docMk/>
            <pc:sldMk cId="95754496" sldId="371"/>
            <ac:spMk id="3" creationId="{A537840A-8BB3-C472-6DB5-CED260F64E0A}"/>
          </ac:spMkLst>
        </pc:spChg>
      </pc:sldChg>
      <pc:sldChg chg="modSp add mod">
        <pc:chgData name="James Chau [SEHS]" userId="bdf89e84-b0b9-49c4-bac0-82c8cf7178d0" providerId="ADAL" clId="{17F807DC-C1FD-4D4A-B0B8-D1583AC66E91}" dt="2023-07-17T01:40:57.571" v="2272" actId="207"/>
        <pc:sldMkLst>
          <pc:docMk/>
          <pc:sldMk cId="3794151396" sldId="372"/>
        </pc:sldMkLst>
        <pc:spChg chg="mod">
          <ac:chgData name="James Chau [SEHS]" userId="bdf89e84-b0b9-49c4-bac0-82c8cf7178d0" providerId="ADAL" clId="{17F807DC-C1FD-4D4A-B0B8-D1583AC66E91}" dt="2023-07-17T01:40:57.571" v="2272" actId="207"/>
          <ac:spMkLst>
            <pc:docMk/>
            <pc:sldMk cId="3794151396" sldId="372"/>
            <ac:spMk id="3" creationId="{A537840A-8BB3-C472-6DB5-CED260F64E0A}"/>
          </ac:spMkLst>
        </pc:spChg>
      </pc:sldChg>
      <pc:sldChg chg="modSp add mod">
        <pc:chgData name="James Chau [SEHS]" userId="bdf89e84-b0b9-49c4-bac0-82c8cf7178d0" providerId="ADAL" clId="{17F807DC-C1FD-4D4A-B0B8-D1583AC66E91}" dt="2023-07-17T01:41:09.001" v="2275" actId="207"/>
        <pc:sldMkLst>
          <pc:docMk/>
          <pc:sldMk cId="1274259918" sldId="373"/>
        </pc:sldMkLst>
        <pc:spChg chg="mod">
          <ac:chgData name="James Chau [SEHS]" userId="bdf89e84-b0b9-49c4-bac0-82c8cf7178d0" providerId="ADAL" clId="{17F807DC-C1FD-4D4A-B0B8-D1583AC66E91}" dt="2023-07-17T01:41:09.001" v="2275" actId="207"/>
          <ac:spMkLst>
            <pc:docMk/>
            <pc:sldMk cId="1274259918" sldId="373"/>
            <ac:spMk id="3" creationId="{A537840A-8BB3-C472-6DB5-CED260F64E0A}"/>
          </ac:spMkLst>
        </pc:spChg>
      </pc:sldChg>
      <pc:sldChg chg="addSp modSp add mod">
        <pc:chgData name="James Chau [SEHS]" userId="bdf89e84-b0b9-49c4-bac0-82c8cf7178d0" providerId="ADAL" clId="{17F807DC-C1FD-4D4A-B0B8-D1583AC66E91}" dt="2023-07-16T01:02:00.516" v="1240" actId="20577"/>
        <pc:sldMkLst>
          <pc:docMk/>
          <pc:sldMk cId="1405075304" sldId="374"/>
        </pc:sldMkLst>
        <pc:spChg chg="mod">
          <ac:chgData name="James Chau [SEHS]" userId="bdf89e84-b0b9-49c4-bac0-82c8cf7178d0" providerId="ADAL" clId="{17F807DC-C1FD-4D4A-B0B8-D1583AC66E91}" dt="2023-07-16T01:02:00.516" v="1240" actId="20577"/>
          <ac:spMkLst>
            <pc:docMk/>
            <pc:sldMk cId="1405075304" sldId="374"/>
            <ac:spMk id="3" creationId="{A537840A-8BB3-C472-6DB5-CED260F64E0A}"/>
          </ac:spMkLst>
        </pc:spChg>
        <pc:picChg chg="add mod">
          <ac:chgData name="James Chau [SEHS]" userId="bdf89e84-b0b9-49c4-bac0-82c8cf7178d0" providerId="ADAL" clId="{17F807DC-C1FD-4D4A-B0B8-D1583AC66E91}" dt="2023-07-16T00:56:56.155" v="1137" actId="1076"/>
          <ac:picMkLst>
            <pc:docMk/>
            <pc:sldMk cId="1405075304" sldId="374"/>
            <ac:picMk id="2050" creationId="{FE5723FF-4823-6DB7-2205-C0116F47DC92}"/>
          </ac:picMkLst>
        </pc:picChg>
      </pc:sldChg>
      <pc:sldChg chg="modSp add mod">
        <pc:chgData name="James Chau [SEHS]" userId="bdf89e84-b0b9-49c4-bac0-82c8cf7178d0" providerId="ADAL" clId="{17F807DC-C1FD-4D4A-B0B8-D1583AC66E91}" dt="2023-07-17T01:41:26.675" v="2278" actId="207"/>
        <pc:sldMkLst>
          <pc:docMk/>
          <pc:sldMk cId="4097376827" sldId="375"/>
        </pc:sldMkLst>
        <pc:spChg chg="mod">
          <ac:chgData name="James Chau [SEHS]" userId="bdf89e84-b0b9-49c4-bac0-82c8cf7178d0" providerId="ADAL" clId="{17F807DC-C1FD-4D4A-B0B8-D1583AC66E91}" dt="2023-07-17T01:41:26.675" v="2278" actId="207"/>
          <ac:spMkLst>
            <pc:docMk/>
            <pc:sldMk cId="4097376827" sldId="375"/>
            <ac:spMk id="3" creationId="{A537840A-8BB3-C472-6DB5-CED260F64E0A}"/>
          </ac:spMkLst>
        </pc:spChg>
      </pc:sldChg>
      <pc:sldChg chg="modSp add del mod">
        <pc:chgData name="James Chau [SEHS]" userId="bdf89e84-b0b9-49c4-bac0-82c8cf7178d0" providerId="ADAL" clId="{17F807DC-C1FD-4D4A-B0B8-D1583AC66E91}" dt="2023-07-17T01:41:35.757" v="2279" actId="47"/>
        <pc:sldMkLst>
          <pc:docMk/>
          <pc:sldMk cId="469415133" sldId="376"/>
        </pc:sldMkLst>
        <pc:spChg chg="mod">
          <ac:chgData name="James Chau [SEHS]" userId="bdf89e84-b0b9-49c4-bac0-82c8cf7178d0" providerId="ADAL" clId="{17F807DC-C1FD-4D4A-B0B8-D1583AC66E91}" dt="2023-07-16T10:02:13.818" v="1445" actId="6549"/>
          <ac:spMkLst>
            <pc:docMk/>
            <pc:sldMk cId="469415133" sldId="376"/>
            <ac:spMk id="3" creationId="{A537840A-8BB3-C472-6DB5-CED260F64E0A}"/>
          </ac:spMkLst>
        </pc:spChg>
      </pc:sldChg>
      <pc:sldChg chg="modSp add mod">
        <pc:chgData name="James Chau [SEHS]" userId="bdf89e84-b0b9-49c4-bac0-82c8cf7178d0" providerId="ADAL" clId="{17F807DC-C1FD-4D4A-B0B8-D1583AC66E91}" dt="2023-07-17T01:41:42.297" v="2280" actId="207"/>
        <pc:sldMkLst>
          <pc:docMk/>
          <pc:sldMk cId="4069560201" sldId="377"/>
        </pc:sldMkLst>
        <pc:spChg chg="mod">
          <ac:chgData name="James Chau [SEHS]" userId="bdf89e84-b0b9-49c4-bac0-82c8cf7178d0" providerId="ADAL" clId="{17F807DC-C1FD-4D4A-B0B8-D1583AC66E91}" dt="2023-07-17T01:41:42.297" v="2280" actId="207"/>
          <ac:spMkLst>
            <pc:docMk/>
            <pc:sldMk cId="4069560201" sldId="377"/>
            <ac:spMk id="3" creationId="{A537840A-8BB3-C472-6DB5-CED260F64E0A}"/>
          </ac:spMkLst>
        </pc:spChg>
      </pc:sldChg>
      <pc:sldChg chg="modSp new mod">
        <pc:chgData name="James Chau [SEHS]" userId="bdf89e84-b0b9-49c4-bac0-82c8cf7178d0" providerId="ADAL" clId="{17F807DC-C1FD-4D4A-B0B8-D1583AC66E91}" dt="2023-07-17T01:42:01.711" v="2283" actId="207"/>
        <pc:sldMkLst>
          <pc:docMk/>
          <pc:sldMk cId="3181006955" sldId="378"/>
        </pc:sldMkLst>
        <pc:spChg chg="mod">
          <ac:chgData name="James Chau [SEHS]" userId="bdf89e84-b0b9-49c4-bac0-82c8cf7178d0" providerId="ADAL" clId="{17F807DC-C1FD-4D4A-B0B8-D1583AC66E91}" dt="2023-07-16T10:05:38.867" v="1451"/>
          <ac:spMkLst>
            <pc:docMk/>
            <pc:sldMk cId="3181006955" sldId="378"/>
            <ac:spMk id="2" creationId="{AAC3AF1E-E368-1BBD-A836-9CD09AE31779}"/>
          </ac:spMkLst>
        </pc:spChg>
        <pc:spChg chg="mod">
          <ac:chgData name="James Chau [SEHS]" userId="bdf89e84-b0b9-49c4-bac0-82c8cf7178d0" providerId="ADAL" clId="{17F807DC-C1FD-4D4A-B0B8-D1583AC66E91}" dt="2023-07-17T01:42:01.711" v="2283" actId="207"/>
          <ac:spMkLst>
            <pc:docMk/>
            <pc:sldMk cId="3181006955" sldId="378"/>
            <ac:spMk id="3" creationId="{30FEA342-DCD9-0C0B-8156-C1EA302608BA}"/>
          </ac:spMkLst>
        </pc:spChg>
      </pc:sldChg>
      <pc:sldChg chg="modSp add mod">
        <pc:chgData name="James Chau [SEHS]" userId="bdf89e84-b0b9-49c4-bac0-82c8cf7178d0" providerId="ADAL" clId="{17F807DC-C1FD-4D4A-B0B8-D1583AC66E91}" dt="2023-07-17T01:42:18.243" v="2286" actId="207"/>
        <pc:sldMkLst>
          <pc:docMk/>
          <pc:sldMk cId="4277882540" sldId="379"/>
        </pc:sldMkLst>
        <pc:spChg chg="mod">
          <ac:chgData name="James Chau [SEHS]" userId="bdf89e84-b0b9-49c4-bac0-82c8cf7178d0" providerId="ADAL" clId="{17F807DC-C1FD-4D4A-B0B8-D1583AC66E91}" dt="2023-07-17T01:42:18.243" v="2286" actId="207"/>
          <ac:spMkLst>
            <pc:docMk/>
            <pc:sldMk cId="4277882540" sldId="379"/>
            <ac:spMk id="3" creationId="{30FEA342-DCD9-0C0B-8156-C1EA302608BA}"/>
          </ac:spMkLst>
        </pc:spChg>
      </pc:sldChg>
      <pc:sldChg chg="modSp new mod">
        <pc:chgData name="James Chau [SEHS]" userId="bdf89e84-b0b9-49c4-bac0-82c8cf7178d0" providerId="ADAL" clId="{17F807DC-C1FD-4D4A-B0B8-D1583AC66E91}" dt="2023-07-17T01:42:32.617" v="2289" actId="207"/>
        <pc:sldMkLst>
          <pc:docMk/>
          <pc:sldMk cId="718764855" sldId="380"/>
        </pc:sldMkLst>
        <pc:spChg chg="mod">
          <ac:chgData name="James Chau [SEHS]" userId="bdf89e84-b0b9-49c4-bac0-82c8cf7178d0" providerId="ADAL" clId="{17F807DC-C1FD-4D4A-B0B8-D1583AC66E91}" dt="2023-07-16T10:08:45.567" v="1479"/>
          <ac:spMkLst>
            <pc:docMk/>
            <pc:sldMk cId="718764855" sldId="380"/>
            <ac:spMk id="2" creationId="{E6D9DF45-C9D6-B21D-5AE3-38A69BE06367}"/>
          </ac:spMkLst>
        </pc:spChg>
        <pc:spChg chg="mod">
          <ac:chgData name="James Chau [SEHS]" userId="bdf89e84-b0b9-49c4-bac0-82c8cf7178d0" providerId="ADAL" clId="{17F807DC-C1FD-4D4A-B0B8-D1583AC66E91}" dt="2023-07-17T01:42:32.617" v="2289" actId="207"/>
          <ac:spMkLst>
            <pc:docMk/>
            <pc:sldMk cId="718764855" sldId="380"/>
            <ac:spMk id="3" creationId="{8D125F70-0CC9-00A7-F0E1-E00908F1B187}"/>
          </ac:spMkLst>
        </pc:spChg>
      </pc:sldChg>
      <pc:sldChg chg="modSp add mod">
        <pc:chgData name="James Chau [SEHS]" userId="bdf89e84-b0b9-49c4-bac0-82c8cf7178d0" providerId="ADAL" clId="{17F807DC-C1FD-4D4A-B0B8-D1583AC66E91}" dt="2023-07-17T01:42:47.478" v="2292" actId="207"/>
        <pc:sldMkLst>
          <pc:docMk/>
          <pc:sldMk cId="3925793122" sldId="381"/>
        </pc:sldMkLst>
        <pc:spChg chg="mod">
          <ac:chgData name="James Chau [SEHS]" userId="bdf89e84-b0b9-49c4-bac0-82c8cf7178d0" providerId="ADAL" clId="{17F807DC-C1FD-4D4A-B0B8-D1583AC66E91}" dt="2023-07-17T01:42:47.478" v="2292" actId="207"/>
          <ac:spMkLst>
            <pc:docMk/>
            <pc:sldMk cId="3925793122" sldId="381"/>
            <ac:spMk id="3" creationId="{8D125F70-0CC9-00A7-F0E1-E00908F1B187}"/>
          </ac:spMkLst>
        </pc:spChg>
      </pc:sldChg>
      <pc:sldChg chg="modSp add mod">
        <pc:chgData name="James Chau [SEHS]" userId="bdf89e84-b0b9-49c4-bac0-82c8cf7178d0" providerId="ADAL" clId="{17F807DC-C1FD-4D4A-B0B8-D1583AC66E91}" dt="2023-07-17T01:55:21.587" v="2394" actId="207"/>
        <pc:sldMkLst>
          <pc:docMk/>
          <pc:sldMk cId="3933730427" sldId="382"/>
        </pc:sldMkLst>
        <pc:spChg chg="mod">
          <ac:chgData name="James Chau [SEHS]" userId="bdf89e84-b0b9-49c4-bac0-82c8cf7178d0" providerId="ADAL" clId="{17F807DC-C1FD-4D4A-B0B8-D1583AC66E91}" dt="2023-07-17T01:55:21.587" v="2394" actId="207"/>
          <ac:spMkLst>
            <pc:docMk/>
            <pc:sldMk cId="3933730427" sldId="382"/>
            <ac:spMk id="3" creationId="{8D125F70-0CC9-00A7-F0E1-E00908F1B187}"/>
          </ac:spMkLst>
        </pc:spChg>
      </pc:sldChg>
      <pc:sldChg chg="modSp add mod">
        <pc:chgData name="James Chau [SEHS]" userId="bdf89e84-b0b9-49c4-bac0-82c8cf7178d0" providerId="ADAL" clId="{17F807DC-C1FD-4D4A-B0B8-D1583AC66E91}" dt="2023-07-17T01:55:32.347" v="2397" actId="207"/>
        <pc:sldMkLst>
          <pc:docMk/>
          <pc:sldMk cId="4058967416" sldId="383"/>
        </pc:sldMkLst>
        <pc:spChg chg="mod">
          <ac:chgData name="James Chau [SEHS]" userId="bdf89e84-b0b9-49c4-bac0-82c8cf7178d0" providerId="ADAL" clId="{17F807DC-C1FD-4D4A-B0B8-D1583AC66E91}" dt="2023-07-17T01:55:32.347" v="2397" actId="207"/>
          <ac:spMkLst>
            <pc:docMk/>
            <pc:sldMk cId="4058967416" sldId="383"/>
            <ac:spMk id="3" creationId="{8D125F70-0CC9-00A7-F0E1-E00908F1B187}"/>
          </ac:spMkLst>
        </pc:spChg>
      </pc:sldChg>
      <pc:sldChg chg="modSp add mod">
        <pc:chgData name="James Chau [SEHS]" userId="bdf89e84-b0b9-49c4-bac0-82c8cf7178d0" providerId="ADAL" clId="{17F807DC-C1FD-4D4A-B0B8-D1583AC66E91}" dt="2023-07-17T01:56:00.859" v="2402" actId="207"/>
        <pc:sldMkLst>
          <pc:docMk/>
          <pc:sldMk cId="2838757853" sldId="384"/>
        </pc:sldMkLst>
        <pc:spChg chg="mod">
          <ac:chgData name="James Chau [SEHS]" userId="bdf89e84-b0b9-49c4-bac0-82c8cf7178d0" providerId="ADAL" clId="{17F807DC-C1FD-4D4A-B0B8-D1583AC66E91}" dt="2023-07-17T01:56:00.859" v="2402" actId="207"/>
          <ac:spMkLst>
            <pc:docMk/>
            <pc:sldMk cId="2838757853" sldId="384"/>
            <ac:spMk id="3" creationId="{8D125F70-0CC9-00A7-F0E1-E00908F1B187}"/>
          </ac:spMkLst>
        </pc:spChg>
      </pc:sldChg>
      <pc:sldChg chg="modSp add mod">
        <pc:chgData name="James Chau [SEHS]" userId="bdf89e84-b0b9-49c4-bac0-82c8cf7178d0" providerId="ADAL" clId="{17F807DC-C1FD-4D4A-B0B8-D1583AC66E91}" dt="2023-07-17T01:56:12.371" v="2405" actId="207"/>
        <pc:sldMkLst>
          <pc:docMk/>
          <pc:sldMk cId="157316569" sldId="385"/>
        </pc:sldMkLst>
        <pc:spChg chg="mod">
          <ac:chgData name="James Chau [SEHS]" userId="bdf89e84-b0b9-49c4-bac0-82c8cf7178d0" providerId="ADAL" clId="{17F807DC-C1FD-4D4A-B0B8-D1583AC66E91}" dt="2023-07-17T01:56:12.371" v="2405" actId="207"/>
          <ac:spMkLst>
            <pc:docMk/>
            <pc:sldMk cId="157316569" sldId="385"/>
            <ac:spMk id="3" creationId="{8D125F70-0CC9-00A7-F0E1-E00908F1B187}"/>
          </ac:spMkLst>
        </pc:spChg>
      </pc:sldChg>
      <pc:sldChg chg="modSp add mod">
        <pc:chgData name="James Chau [SEHS]" userId="bdf89e84-b0b9-49c4-bac0-82c8cf7178d0" providerId="ADAL" clId="{17F807DC-C1FD-4D4A-B0B8-D1583AC66E91}" dt="2023-07-17T01:56:23.316" v="2408" actId="207"/>
        <pc:sldMkLst>
          <pc:docMk/>
          <pc:sldMk cId="729419261" sldId="386"/>
        </pc:sldMkLst>
        <pc:spChg chg="mod">
          <ac:chgData name="James Chau [SEHS]" userId="bdf89e84-b0b9-49c4-bac0-82c8cf7178d0" providerId="ADAL" clId="{17F807DC-C1FD-4D4A-B0B8-D1583AC66E91}" dt="2023-07-17T01:56:23.316" v="2408" actId="207"/>
          <ac:spMkLst>
            <pc:docMk/>
            <pc:sldMk cId="729419261" sldId="386"/>
            <ac:spMk id="3" creationId="{8D125F70-0CC9-00A7-F0E1-E00908F1B187}"/>
          </ac:spMkLst>
        </pc:spChg>
      </pc:sldChg>
      <pc:sldChg chg="modSp new mod">
        <pc:chgData name="James Chau [SEHS]" userId="bdf89e84-b0b9-49c4-bac0-82c8cf7178d0" providerId="ADAL" clId="{17F807DC-C1FD-4D4A-B0B8-D1583AC66E91}" dt="2023-07-17T01:56:40.326" v="2411" actId="207"/>
        <pc:sldMkLst>
          <pc:docMk/>
          <pc:sldMk cId="1980600241" sldId="387"/>
        </pc:sldMkLst>
        <pc:spChg chg="mod">
          <ac:chgData name="James Chau [SEHS]" userId="bdf89e84-b0b9-49c4-bac0-82c8cf7178d0" providerId="ADAL" clId="{17F807DC-C1FD-4D4A-B0B8-D1583AC66E91}" dt="2023-07-16T10:15:46.481" v="1654"/>
          <ac:spMkLst>
            <pc:docMk/>
            <pc:sldMk cId="1980600241" sldId="387"/>
            <ac:spMk id="2" creationId="{977B3411-D4E0-7B9E-12BE-ADA77D455A80}"/>
          </ac:spMkLst>
        </pc:spChg>
        <pc:spChg chg="mod">
          <ac:chgData name="James Chau [SEHS]" userId="bdf89e84-b0b9-49c4-bac0-82c8cf7178d0" providerId="ADAL" clId="{17F807DC-C1FD-4D4A-B0B8-D1583AC66E91}" dt="2023-07-17T01:56:40.326" v="2411" actId="207"/>
          <ac:spMkLst>
            <pc:docMk/>
            <pc:sldMk cId="1980600241" sldId="387"/>
            <ac:spMk id="3" creationId="{3D179D00-CA2A-A8B0-BD44-105A668F2690}"/>
          </ac:spMkLst>
        </pc:spChg>
      </pc:sldChg>
      <pc:sldChg chg="modSp add mod">
        <pc:chgData name="James Chau [SEHS]" userId="bdf89e84-b0b9-49c4-bac0-82c8cf7178d0" providerId="ADAL" clId="{17F807DC-C1FD-4D4A-B0B8-D1583AC66E91}" dt="2023-07-17T01:56:49.315" v="2414" actId="207"/>
        <pc:sldMkLst>
          <pc:docMk/>
          <pc:sldMk cId="2428354836" sldId="388"/>
        </pc:sldMkLst>
        <pc:spChg chg="mod">
          <ac:chgData name="James Chau [SEHS]" userId="bdf89e84-b0b9-49c4-bac0-82c8cf7178d0" providerId="ADAL" clId="{17F807DC-C1FD-4D4A-B0B8-D1583AC66E91}" dt="2023-07-17T01:56:49.315" v="2414" actId="207"/>
          <ac:spMkLst>
            <pc:docMk/>
            <pc:sldMk cId="2428354836" sldId="388"/>
            <ac:spMk id="3" creationId="{3D179D00-CA2A-A8B0-BD44-105A668F2690}"/>
          </ac:spMkLst>
        </pc:spChg>
      </pc:sldChg>
      <pc:sldChg chg="modSp add mod">
        <pc:chgData name="James Chau [SEHS]" userId="bdf89e84-b0b9-49c4-bac0-82c8cf7178d0" providerId="ADAL" clId="{17F807DC-C1FD-4D4A-B0B8-D1583AC66E91}" dt="2023-07-17T01:57:00.891" v="2417" actId="207"/>
        <pc:sldMkLst>
          <pc:docMk/>
          <pc:sldMk cId="2277179492" sldId="389"/>
        </pc:sldMkLst>
        <pc:spChg chg="mod">
          <ac:chgData name="James Chau [SEHS]" userId="bdf89e84-b0b9-49c4-bac0-82c8cf7178d0" providerId="ADAL" clId="{17F807DC-C1FD-4D4A-B0B8-D1583AC66E91}" dt="2023-07-17T01:57:00.891" v="2417" actId="207"/>
          <ac:spMkLst>
            <pc:docMk/>
            <pc:sldMk cId="2277179492" sldId="389"/>
            <ac:spMk id="3" creationId="{3D179D00-CA2A-A8B0-BD44-105A668F2690}"/>
          </ac:spMkLst>
        </pc:spChg>
      </pc:sldChg>
      <pc:sldChg chg="modSp add mod">
        <pc:chgData name="James Chau [SEHS]" userId="bdf89e84-b0b9-49c4-bac0-82c8cf7178d0" providerId="ADAL" clId="{17F807DC-C1FD-4D4A-B0B8-D1583AC66E91}" dt="2023-07-17T01:57:09.050" v="2419" actId="207"/>
        <pc:sldMkLst>
          <pc:docMk/>
          <pc:sldMk cId="738578033" sldId="390"/>
        </pc:sldMkLst>
        <pc:spChg chg="mod">
          <ac:chgData name="James Chau [SEHS]" userId="bdf89e84-b0b9-49c4-bac0-82c8cf7178d0" providerId="ADAL" clId="{17F807DC-C1FD-4D4A-B0B8-D1583AC66E91}" dt="2023-07-17T01:57:09.050" v="2419" actId="207"/>
          <ac:spMkLst>
            <pc:docMk/>
            <pc:sldMk cId="738578033" sldId="390"/>
            <ac:spMk id="3" creationId="{3D179D00-CA2A-A8B0-BD44-105A668F2690}"/>
          </ac:spMkLst>
        </pc:spChg>
      </pc:sldChg>
      <pc:sldChg chg="modSp add mod">
        <pc:chgData name="James Chau [SEHS]" userId="bdf89e84-b0b9-49c4-bac0-82c8cf7178d0" providerId="ADAL" clId="{17F807DC-C1FD-4D4A-B0B8-D1583AC66E91}" dt="2023-07-17T01:57:16.323" v="2421" actId="207"/>
        <pc:sldMkLst>
          <pc:docMk/>
          <pc:sldMk cId="3409449137" sldId="391"/>
        </pc:sldMkLst>
        <pc:spChg chg="mod">
          <ac:chgData name="James Chau [SEHS]" userId="bdf89e84-b0b9-49c4-bac0-82c8cf7178d0" providerId="ADAL" clId="{17F807DC-C1FD-4D4A-B0B8-D1583AC66E91}" dt="2023-07-17T01:57:16.323" v="2421" actId="207"/>
          <ac:spMkLst>
            <pc:docMk/>
            <pc:sldMk cId="3409449137" sldId="391"/>
            <ac:spMk id="3" creationId="{3D179D00-CA2A-A8B0-BD44-105A668F2690}"/>
          </ac:spMkLst>
        </pc:spChg>
      </pc:sldChg>
      <pc:sldChg chg="modSp add mod">
        <pc:chgData name="James Chau [SEHS]" userId="bdf89e84-b0b9-49c4-bac0-82c8cf7178d0" providerId="ADAL" clId="{17F807DC-C1FD-4D4A-B0B8-D1583AC66E91}" dt="2023-07-17T01:57:28.348" v="2424" actId="207"/>
        <pc:sldMkLst>
          <pc:docMk/>
          <pc:sldMk cId="4075479593" sldId="392"/>
        </pc:sldMkLst>
        <pc:spChg chg="mod">
          <ac:chgData name="James Chau [SEHS]" userId="bdf89e84-b0b9-49c4-bac0-82c8cf7178d0" providerId="ADAL" clId="{17F807DC-C1FD-4D4A-B0B8-D1583AC66E91}" dt="2023-07-17T01:57:28.348" v="2424" actId="207"/>
          <ac:spMkLst>
            <pc:docMk/>
            <pc:sldMk cId="4075479593" sldId="392"/>
            <ac:spMk id="3" creationId="{3D179D00-CA2A-A8B0-BD44-105A668F2690}"/>
          </ac:spMkLst>
        </pc:spChg>
      </pc:sldChg>
      <pc:sldChg chg="modSp add mod">
        <pc:chgData name="James Chau [SEHS]" userId="bdf89e84-b0b9-49c4-bac0-82c8cf7178d0" providerId="ADAL" clId="{17F807DC-C1FD-4D4A-B0B8-D1583AC66E91}" dt="2023-07-17T01:57:35.688" v="2426" actId="207"/>
        <pc:sldMkLst>
          <pc:docMk/>
          <pc:sldMk cId="3288164521" sldId="393"/>
        </pc:sldMkLst>
        <pc:spChg chg="mod">
          <ac:chgData name="James Chau [SEHS]" userId="bdf89e84-b0b9-49c4-bac0-82c8cf7178d0" providerId="ADAL" clId="{17F807DC-C1FD-4D4A-B0B8-D1583AC66E91}" dt="2023-07-17T01:57:35.688" v="2426" actId="207"/>
          <ac:spMkLst>
            <pc:docMk/>
            <pc:sldMk cId="3288164521" sldId="393"/>
            <ac:spMk id="3" creationId="{3D179D00-CA2A-A8B0-BD44-105A668F2690}"/>
          </ac:spMkLst>
        </pc:spChg>
      </pc:sldChg>
      <pc:sldChg chg="modSp add mod">
        <pc:chgData name="James Chau [SEHS]" userId="bdf89e84-b0b9-49c4-bac0-82c8cf7178d0" providerId="ADAL" clId="{17F807DC-C1FD-4D4A-B0B8-D1583AC66E91}" dt="2023-07-17T01:57:43.389" v="2428" actId="207"/>
        <pc:sldMkLst>
          <pc:docMk/>
          <pc:sldMk cId="555095130" sldId="394"/>
        </pc:sldMkLst>
        <pc:spChg chg="mod">
          <ac:chgData name="James Chau [SEHS]" userId="bdf89e84-b0b9-49c4-bac0-82c8cf7178d0" providerId="ADAL" clId="{17F807DC-C1FD-4D4A-B0B8-D1583AC66E91}" dt="2023-07-17T01:57:43.389" v="2428" actId="207"/>
          <ac:spMkLst>
            <pc:docMk/>
            <pc:sldMk cId="555095130" sldId="394"/>
            <ac:spMk id="3" creationId="{3D179D00-CA2A-A8B0-BD44-105A668F2690}"/>
          </ac:spMkLst>
        </pc:spChg>
      </pc:sldChg>
      <pc:sldChg chg="modSp add mod">
        <pc:chgData name="James Chau [SEHS]" userId="bdf89e84-b0b9-49c4-bac0-82c8cf7178d0" providerId="ADAL" clId="{17F807DC-C1FD-4D4A-B0B8-D1583AC66E91}" dt="2023-07-17T01:57:56.193" v="2431" actId="207"/>
        <pc:sldMkLst>
          <pc:docMk/>
          <pc:sldMk cId="843712625" sldId="395"/>
        </pc:sldMkLst>
        <pc:spChg chg="mod">
          <ac:chgData name="James Chau [SEHS]" userId="bdf89e84-b0b9-49c4-bac0-82c8cf7178d0" providerId="ADAL" clId="{17F807DC-C1FD-4D4A-B0B8-D1583AC66E91}" dt="2023-07-17T01:57:56.193" v="2431" actId="207"/>
          <ac:spMkLst>
            <pc:docMk/>
            <pc:sldMk cId="843712625" sldId="395"/>
            <ac:spMk id="3" creationId="{3D179D00-CA2A-A8B0-BD44-105A668F2690}"/>
          </ac:spMkLst>
        </pc:spChg>
      </pc:sldChg>
      <pc:sldChg chg="modSp add mod">
        <pc:chgData name="James Chau [SEHS]" userId="bdf89e84-b0b9-49c4-bac0-82c8cf7178d0" providerId="ADAL" clId="{17F807DC-C1FD-4D4A-B0B8-D1583AC66E91}" dt="2023-07-17T01:58:05.837" v="2434" actId="207"/>
        <pc:sldMkLst>
          <pc:docMk/>
          <pc:sldMk cId="4082708588" sldId="396"/>
        </pc:sldMkLst>
        <pc:spChg chg="mod">
          <ac:chgData name="James Chau [SEHS]" userId="bdf89e84-b0b9-49c4-bac0-82c8cf7178d0" providerId="ADAL" clId="{17F807DC-C1FD-4D4A-B0B8-D1583AC66E91}" dt="2023-07-17T01:58:05.837" v="2434" actId="207"/>
          <ac:spMkLst>
            <pc:docMk/>
            <pc:sldMk cId="4082708588" sldId="396"/>
            <ac:spMk id="3" creationId="{3D179D00-CA2A-A8B0-BD44-105A668F2690}"/>
          </ac:spMkLst>
        </pc:spChg>
      </pc:sldChg>
      <pc:sldChg chg="modSp add mod">
        <pc:chgData name="James Chau [SEHS]" userId="bdf89e84-b0b9-49c4-bac0-82c8cf7178d0" providerId="ADAL" clId="{17F807DC-C1FD-4D4A-B0B8-D1583AC66E91}" dt="2023-07-17T01:58:13.477" v="2436" actId="207"/>
        <pc:sldMkLst>
          <pc:docMk/>
          <pc:sldMk cId="2177065517" sldId="397"/>
        </pc:sldMkLst>
        <pc:spChg chg="mod">
          <ac:chgData name="James Chau [SEHS]" userId="bdf89e84-b0b9-49c4-bac0-82c8cf7178d0" providerId="ADAL" clId="{17F807DC-C1FD-4D4A-B0B8-D1583AC66E91}" dt="2023-07-17T01:58:13.477" v="2436" actId="207"/>
          <ac:spMkLst>
            <pc:docMk/>
            <pc:sldMk cId="2177065517" sldId="397"/>
            <ac:spMk id="3" creationId="{3D179D00-CA2A-A8B0-BD44-105A668F2690}"/>
          </ac:spMkLst>
        </pc:spChg>
      </pc:sldChg>
      <pc:sldChg chg="modSp new mod">
        <pc:chgData name="James Chau [SEHS]" userId="bdf89e84-b0b9-49c4-bac0-82c8cf7178d0" providerId="ADAL" clId="{17F807DC-C1FD-4D4A-B0B8-D1583AC66E91}" dt="2023-07-17T01:58:27.657" v="2439" actId="207"/>
        <pc:sldMkLst>
          <pc:docMk/>
          <pc:sldMk cId="3152570899" sldId="398"/>
        </pc:sldMkLst>
        <pc:spChg chg="mod">
          <ac:chgData name="James Chau [SEHS]" userId="bdf89e84-b0b9-49c4-bac0-82c8cf7178d0" providerId="ADAL" clId="{17F807DC-C1FD-4D4A-B0B8-D1583AC66E91}" dt="2023-07-16T11:16:20.443" v="1938"/>
          <ac:spMkLst>
            <pc:docMk/>
            <pc:sldMk cId="3152570899" sldId="398"/>
            <ac:spMk id="2" creationId="{A490779F-7276-5834-2DB2-C83D6B6D90EB}"/>
          </ac:spMkLst>
        </pc:spChg>
        <pc:spChg chg="mod">
          <ac:chgData name="James Chau [SEHS]" userId="bdf89e84-b0b9-49c4-bac0-82c8cf7178d0" providerId="ADAL" clId="{17F807DC-C1FD-4D4A-B0B8-D1583AC66E91}" dt="2023-07-17T01:58:27.657" v="2439" actId="207"/>
          <ac:spMkLst>
            <pc:docMk/>
            <pc:sldMk cId="3152570899" sldId="398"/>
            <ac:spMk id="3" creationId="{7A0E2108-4A54-6EAF-B083-6A57B824E71B}"/>
          </ac:spMkLst>
        </pc:spChg>
      </pc:sldChg>
      <pc:sldChg chg="modSp add mod">
        <pc:chgData name="James Chau [SEHS]" userId="bdf89e84-b0b9-49c4-bac0-82c8cf7178d0" providerId="ADAL" clId="{17F807DC-C1FD-4D4A-B0B8-D1583AC66E91}" dt="2023-07-17T01:58:38.964" v="2442" actId="6549"/>
        <pc:sldMkLst>
          <pc:docMk/>
          <pc:sldMk cId="329249994" sldId="399"/>
        </pc:sldMkLst>
        <pc:spChg chg="mod">
          <ac:chgData name="James Chau [SEHS]" userId="bdf89e84-b0b9-49c4-bac0-82c8cf7178d0" providerId="ADAL" clId="{17F807DC-C1FD-4D4A-B0B8-D1583AC66E91}" dt="2023-07-17T01:58:38.964" v="2442" actId="6549"/>
          <ac:spMkLst>
            <pc:docMk/>
            <pc:sldMk cId="329249994" sldId="399"/>
            <ac:spMk id="3" creationId="{7A0E2108-4A54-6EAF-B083-6A57B824E71B}"/>
          </ac:spMkLst>
        </pc:spChg>
      </pc:sldChg>
      <pc:sldChg chg="modSp add mod">
        <pc:chgData name="James Chau [SEHS]" userId="bdf89e84-b0b9-49c4-bac0-82c8cf7178d0" providerId="ADAL" clId="{17F807DC-C1FD-4D4A-B0B8-D1583AC66E91}" dt="2023-07-17T01:58:46.347" v="2444" actId="207"/>
        <pc:sldMkLst>
          <pc:docMk/>
          <pc:sldMk cId="2795275749" sldId="400"/>
        </pc:sldMkLst>
        <pc:spChg chg="mod">
          <ac:chgData name="James Chau [SEHS]" userId="bdf89e84-b0b9-49c4-bac0-82c8cf7178d0" providerId="ADAL" clId="{17F807DC-C1FD-4D4A-B0B8-D1583AC66E91}" dt="2023-07-17T01:58:46.347" v="2444" actId="207"/>
          <ac:spMkLst>
            <pc:docMk/>
            <pc:sldMk cId="2795275749" sldId="400"/>
            <ac:spMk id="3" creationId="{7A0E2108-4A54-6EAF-B083-6A57B824E71B}"/>
          </ac:spMkLst>
        </pc:spChg>
      </pc:sldChg>
      <pc:sldChg chg="modSp add mod">
        <pc:chgData name="James Chau [SEHS]" userId="bdf89e84-b0b9-49c4-bac0-82c8cf7178d0" providerId="ADAL" clId="{17F807DC-C1FD-4D4A-B0B8-D1583AC66E91}" dt="2023-07-17T01:58:57.197" v="2447" actId="207"/>
        <pc:sldMkLst>
          <pc:docMk/>
          <pc:sldMk cId="1027058819" sldId="401"/>
        </pc:sldMkLst>
        <pc:spChg chg="mod">
          <ac:chgData name="James Chau [SEHS]" userId="bdf89e84-b0b9-49c4-bac0-82c8cf7178d0" providerId="ADAL" clId="{17F807DC-C1FD-4D4A-B0B8-D1583AC66E91}" dt="2023-07-17T01:58:57.197" v="2447" actId="207"/>
          <ac:spMkLst>
            <pc:docMk/>
            <pc:sldMk cId="1027058819" sldId="401"/>
            <ac:spMk id="3" creationId="{7A0E2108-4A54-6EAF-B083-6A57B824E71B}"/>
          </ac:spMkLst>
        </pc:spChg>
      </pc:sldChg>
      <pc:sldChg chg="modSp add mod">
        <pc:chgData name="James Chau [SEHS]" userId="bdf89e84-b0b9-49c4-bac0-82c8cf7178d0" providerId="ADAL" clId="{17F807DC-C1FD-4D4A-B0B8-D1583AC66E91}" dt="2023-07-17T01:59:17.506" v="2450" actId="207"/>
        <pc:sldMkLst>
          <pc:docMk/>
          <pc:sldMk cId="3299004712" sldId="402"/>
        </pc:sldMkLst>
        <pc:spChg chg="mod">
          <ac:chgData name="James Chau [SEHS]" userId="bdf89e84-b0b9-49c4-bac0-82c8cf7178d0" providerId="ADAL" clId="{17F807DC-C1FD-4D4A-B0B8-D1583AC66E91}" dt="2023-07-17T01:59:17.506" v="2450" actId="207"/>
          <ac:spMkLst>
            <pc:docMk/>
            <pc:sldMk cId="3299004712" sldId="402"/>
            <ac:spMk id="3" creationId="{7A0E2108-4A54-6EAF-B083-6A57B824E71B}"/>
          </ac:spMkLst>
        </pc:spChg>
      </pc:sldChg>
      <pc:sldChg chg="modSp add mod">
        <pc:chgData name="James Chau [SEHS]" userId="bdf89e84-b0b9-49c4-bac0-82c8cf7178d0" providerId="ADAL" clId="{17F807DC-C1FD-4D4A-B0B8-D1583AC66E91}" dt="2023-07-17T01:59:29.805" v="2453" actId="207"/>
        <pc:sldMkLst>
          <pc:docMk/>
          <pc:sldMk cId="257529761" sldId="403"/>
        </pc:sldMkLst>
        <pc:spChg chg="mod">
          <ac:chgData name="James Chau [SEHS]" userId="bdf89e84-b0b9-49c4-bac0-82c8cf7178d0" providerId="ADAL" clId="{17F807DC-C1FD-4D4A-B0B8-D1583AC66E91}" dt="2023-07-17T01:59:29.805" v="2453" actId="207"/>
          <ac:spMkLst>
            <pc:docMk/>
            <pc:sldMk cId="257529761" sldId="403"/>
            <ac:spMk id="3" creationId="{7A0E2108-4A54-6EAF-B083-6A57B824E71B}"/>
          </ac:spMkLst>
        </pc:spChg>
      </pc:sldChg>
      <pc:sldChg chg="modSp add mod">
        <pc:chgData name="James Chau [SEHS]" userId="bdf89e84-b0b9-49c4-bac0-82c8cf7178d0" providerId="ADAL" clId="{17F807DC-C1FD-4D4A-B0B8-D1583AC66E91}" dt="2023-07-17T01:59:40.768" v="2456" actId="207"/>
        <pc:sldMkLst>
          <pc:docMk/>
          <pc:sldMk cId="4179012386" sldId="404"/>
        </pc:sldMkLst>
        <pc:spChg chg="mod">
          <ac:chgData name="James Chau [SEHS]" userId="bdf89e84-b0b9-49c4-bac0-82c8cf7178d0" providerId="ADAL" clId="{17F807DC-C1FD-4D4A-B0B8-D1583AC66E91}" dt="2023-07-17T01:59:40.768" v="2456" actId="207"/>
          <ac:spMkLst>
            <pc:docMk/>
            <pc:sldMk cId="4179012386" sldId="404"/>
            <ac:spMk id="3" creationId="{7A0E2108-4A54-6EAF-B083-6A57B824E71B}"/>
          </ac:spMkLst>
        </pc:spChg>
      </pc:sldChg>
      <pc:sldChg chg="modSp add mod">
        <pc:chgData name="James Chau [SEHS]" userId="bdf89e84-b0b9-49c4-bac0-82c8cf7178d0" providerId="ADAL" clId="{17F807DC-C1FD-4D4A-B0B8-D1583AC66E91}" dt="2023-07-17T01:59:48.029" v="2458" actId="207"/>
        <pc:sldMkLst>
          <pc:docMk/>
          <pc:sldMk cId="4073941923" sldId="405"/>
        </pc:sldMkLst>
        <pc:spChg chg="mod">
          <ac:chgData name="James Chau [SEHS]" userId="bdf89e84-b0b9-49c4-bac0-82c8cf7178d0" providerId="ADAL" clId="{17F807DC-C1FD-4D4A-B0B8-D1583AC66E91}" dt="2023-07-17T01:59:48.029" v="2458" actId="207"/>
          <ac:spMkLst>
            <pc:docMk/>
            <pc:sldMk cId="4073941923" sldId="405"/>
            <ac:spMk id="3" creationId="{7A0E2108-4A54-6EAF-B083-6A57B824E71B}"/>
          </ac:spMkLst>
        </pc:spChg>
      </pc:sldChg>
      <pc:sldChg chg="addSp delSp modSp new mod ord delAnim modAnim">
        <pc:chgData name="James Chau [SEHS]" userId="bdf89e84-b0b9-49c4-bac0-82c8cf7178d0" providerId="ADAL" clId="{17F807DC-C1FD-4D4A-B0B8-D1583AC66E91}" dt="2023-07-16T11:48:54.055" v="2128"/>
        <pc:sldMkLst>
          <pc:docMk/>
          <pc:sldMk cId="158198432" sldId="406"/>
        </pc:sldMkLst>
        <pc:spChg chg="mod">
          <ac:chgData name="James Chau [SEHS]" userId="bdf89e84-b0b9-49c4-bac0-82c8cf7178d0" providerId="ADAL" clId="{17F807DC-C1FD-4D4A-B0B8-D1583AC66E91}" dt="2023-07-16T11:48:21.001" v="2124" actId="20577"/>
          <ac:spMkLst>
            <pc:docMk/>
            <pc:sldMk cId="158198432" sldId="406"/>
            <ac:spMk id="2" creationId="{11BF0167-7865-BBBE-07F4-564BFC7750F5}"/>
          </ac:spMkLst>
        </pc:spChg>
        <pc:spChg chg="del">
          <ac:chgData name="James Chau [SEHS]" userId="bdf89e84-b0b9-49c4-bac0-82c8cf7178d0" providerId="ADAL" clId="{17F807DC-C1FD-4D4A-B0B8-D1583AC66E91}" dt="2023-07-16T11:45:29.143" v="2102"/>
          <ac:spMkLst>
            <pc:docMk/>
            <pc:sldMk cId="158198432" sldId="406"/>
            <ac:spMk id="3" creationId="{D301B338-49E5-685C-B6AF-B9B5F40BE2EB}"/>
          </ac:spMkLst>
        </pc:spChg>
        <pc:spChg chg="add del mod">
          <ac:chgData name="James Chau [SEHS]" userId="bdf89e84-b0b9-49c4-bac0-82c8cf7178d0" providerId="ADAL" clId="{17F807DC-C1FD-4D4A-B0B8-D1583AC66E91}" dt="2023-07-16T11:48:54.055" v="2128"/>
          <ac:spMkLst>
            <pc:docMk/>
            <pc:sldMk cId="158198432" sldId="406"/>
            <ac:spMk id="6" creationId="{93BBD139-8A55-512F-DD63-BE14B174A2D4}"/>
          </ac:spMkLst>
        </pc:spChg>
        <pc:picChg chg="add del mod">
          <ac:chgData name="James Chau [SEHS]" userId="bdf89e84-b0b9-49c4-bac0-82c8cf7178d0" providerId="ADAL" clId="{17F807DC-C1FD-4D4A-B0B8-D1583AC66E91}" dt="2023-07-16T11:48:40.360" v="2127" actId="478"/>
          <ac:picMkLst>
            <pc:docMk/>
            <pc:sldMk cId="158198432" sldId="406"/>
            <ac:picMk id="4" creationId="{6532C784-47F7-4AC5-6341-0FA865796F54}"/>
          </ac:picMkLst>
        </pc:picChg>
        <pc:picChg chg="add mod">
          <ac:chgData name="James Chau [SEHS]" userId="bdf89e84-b0b9-49c4-bac0-82c8cf7178d0" providerId="ADAL" clId="{17F807DC-C1FD-4D4A-B0B8-D1583AC66E91}" dt="2023-07-16T11:48:54.055" v="2128"/>
          <ac:picMkLst>
            <pc:docMk/>
            <pc:sldMk cId="158198432" sldId="406"/>
            <ac:picMk id="7" creationId="{9D6E6BD3-7C10-EB00-565D-7A9D5088F59D}"/>
          </ac:picMkLst>
        </pc:picChg>
      </pc:sldChg>
      <pc:sldChg chg="addSp delSp modSp new mod modAnim">
        <pc:chgData name="James Chau [SEHS]" userId="bdf89e84-b0b9-49c4-bac0-82c8cf7178d0" providerId="ADAL" clId="{17F807DC-C1FD-4D4A-B0B8-D1583AC66E91}" dt="2023-07-17T01:18:59.201" v="2179"/>
        <pc:sldMkLst>
          <pc:docMk/>
          <pc:sldMk cId="800574266" sldId="407"/>
        </pc:sldMkLst>
        <pc:spChg chg="mod">
          <ac:chgData name="James Chau [SEHS]" userId="bdf89e84-b0b9-49c4-bac0-82c8cf7178d0" providerId="ADAL" clId="{17F807DC-C1FD-4D4A-B0B8-D1583AC66E91}" dt="2023-07-17T01:18:35.178" v="2178" actId="20577"/>
          <ac:spMkLst>
            <pc:docMk/>
            <pc:sldMk cId="800574266" sldId="407"/>
            <ac:spMk id="2" creationId="{AF0E69E3-32DB-883A-C5DA-5A33C3581B41}"/>
          </ac:spMkLst>
        </pc:spChg>
        <pc:spChg chg="del">
          <ac:chgData name="James Chau [SEHS]" userId="bdf89e84-b0b9-49c4-bac0-82c8cf7178d0" providerId="ADAL" clId="{17F807DC-C1FD-4D4A-B0B8-D1583AC66E91}" dt="2023-07-17T01:18:59.201" v="2179"/>
          <ac:spMkLst>
            <pc:docMk/>
            <pc:sldMk cId="800574266" sldId="407"/>
            <ac:spMk id="3" creationId="{AAF23902-9DD1-85CD-5624-38D81E7E921D}"/>
          </ac:spMkLst>
        </pc:spChg>
        <pc:picChg chg="add mod">
          <ac:chgData name="James Chau [SEHS]" userId="bdf89e84-b0b9-49c4-bac0-82c8cf7178d0" providerId="ADAL" clId="{17F807DC-C1FD-4D4A-B0B8-D1583AC66E91}" dt="2023-07-17T01:18:59.201" v="2179"/>
          <ac:picMkLst>
            <pc:docMk/>
            <pc:sldMk cId="800574266" sldId="407"/>
            <ac:picMk id="4" creationId="{3D1D5ADA-7140-8F7E-295C-EAD4C679C951}"/>
          </ac:picMkLst>
        </pc:picChg>
      </pc:sldChg>
      <pc:sldChg chg="addSp delSp modSp new add del mod">
        <pc:chgData name="James Chau [SEHS]" userId="bdf89e84-b0b9-49c4-bac0-82c8cf7178d0" providerId="ADAL" clId="{17F807DC-C1FD-4D4A-B0B8-D1583AC66E91}" dt="2023-07-17T01:40:23.609" v="2266" actId="2696"/>
        <pc:sldMkLst>
          <pc:docMk/>
          <pc:sldMk cId="3858236340" sldId="408"/>
        </pc:sldMkLst>
        <pc:spChg chg="mod">
          <ac:chgData name="James Chau [SEHS]" userId="bdf89e84-b0b9-49c4-bac0-82c8cf7178d0" providerId="ADAL" clId="{17F807DC-C1FD-4D4A-B0B8-D1583AC66E91}" dt="2023-07-17T01:34:43.138" v="2231"/>
          <ac:spMkLst>
            <pc:docMk/>
            <pc:sldMk cId="3858236340" sldId="408"/>
            <ac:spMk id="2" creationId="{0A29B87E-EE5B-963E-B15B-D7A60459A390}"/>
          </ac:spMkLst>
        </pc:spChg>
        <pc:spChg chg="del mod">
          <ac:chgData name="James Chau [SEHS]" userId="bdf89e84-b0b9-49c4-bac0-82c8cf7178d0" providerId="ADAL" clId="{17F807DC-C1FD-4D4A-B0B8-D1583AC66E91}" dt="2023-07-17T01:35:01.571" v="2234"/>
          <ac:spMkLst>
            <pc:docMk/>
            <pc:sldMk cId="3858236340" sldId="408"/>
            <ac:spMk id="3" creationId="{E604A91C-C65D-8229-D9A9-BE874C74D71E}"/>
          </ac:spMkLst>
        </pc:spChg>
        <pc:spChg chg="add mod">
          <ac:chgData name="James Chau [SEHS]" userId="bdf89e84-b0b9-49c4-bac0-82c8cf7178d0" providerId="ADAL" clId="{17F807DC-C1FD-4D4A-B0B8-D1583AC66E91}" dt="2023-07-17T01:36:26.211" v="2239" actId="1076"/>
          <ac:spMkLst>
            <pc:docMk/>
            <pc:sldMk cId="3858236340" sldId="408"/>
            <ac:spMk id="4" creationId="{BC13151F-087C-8FC5-48E6-AA3ADFB45800}"/>
          </ac:spMkLst>
        </pc:spChg>
        <pc:picChg chg="add mod">
          <ac:chgData name="James Chau [SEHS]" userId="bdf89e84-b0b9-49c4-bac0-82c8cf7178d0" providerId="ADAL" clId="{17F807DC-C1FD-4D4A-B0B8-D1583AC66E91}" dt="2023-07-17T01:36:28.908" v="2240" actId="14100"/>
          <ac:picMkLst>
            <pc:docMk/>
            <pc:sldMk cId="3858236340" sldId="408"/>
            <ac:picMk id="5122" creationId="{FFFF768D-AA52-9DAA-0679-8134C1E14D75}"/>
          </ac:picMkLst>
        </pc:picChg>
      </pc:sldChg>
      <pc:sldChg chg="addSp delSp modSp new mod">
        <pc:chgData name="James Chau [SEHS]" userId="bdf89e84-b0b9-49c4-bac0-82c8cf7178d0" providerId="ADAL" clId="{17F807DC-C1FD-4D4A-B0B8-D1583AC66E91}" dt="2023-07-17T01:55:04.472" v="2391" actId="1076"/>
        <pc:sldMkLst>
          <pc:docMk/>
          <pc:sldMk cId="2686271907" sldId="409"/>
        </pc:sldMkLst>
        <pc:spChg chg="mod">
          <ac:chgData name="James Chau [SEHS]" userId="bdf89e84-b0b9-49c4-bac0-82c8cf7178d0" providerId="ADAL" clId="{17F807DC-C1FD-4D4A-B0B8-D1583AC66E91}" dt="2023-07-17T01:43:08.377" v="2300" actId="20577"/>
          <ac:spMkLst>
            <pc:docMk/>
            <pc:sldMk cId="2686271907" sldId="409"/>
            <ac:spMk id="2" creationId="{DC86372C-E663-0144-61E2-F7CB6D5A9351}"/>
          </ac:spMkLst>
        </pc:spChg>
        <pc:spChg chg="mod">
          <ac:chgData name="James Chau [SEHS]" userId="bdf89e84-b0b9-49c4-bac0-82c8cf7178d0" providerId="ADAL" clId="{17F807DC-C1FD-4D4A-B0B8-D1583AC66E91}" dt="2023-07-17T01:54:59.868" v="2390" actId="313"/>
          <ac:spMkLst>
            <pc:docMk/>
            <pc:sldMk cId="2686271907" sldId="409"/>
            <ac:spMk id="3" creationId="{9BAEE94D-EF5C-DEEB-F73E-C66F1F4AAFB0}"/>
          </ac:spMkLst>
        </pc:spChg>
        <pc:picChg chg="add del mod">
          <ac:chgData name="James Chau [SEHS]" userId="bdf89e84-b0b9-49c4-bac0-82c8cf7178d0" providerId="ADAL" clId="{17F807DC-C1FD-4D4A-B0B8-D1583AC66E91}" dt="2023-07-17T01:53:46.353" v="2319" actId="478"/>
          <ac:picMkLst>
            <pc:docMk/>
            <pc:sldMk cId="2686271907" sldId="409"/>
            <ac:picMk id="6146" creationId="{0A5A4A7B-0AB1-3AE4-889E-39B3253D6E10}"/>
          </ac:picMkLst>
        </pc:picChg>
        <pc:picChg chg="add mod">
          <ac:chgData name="James Chau [SEHS]" userId="bdf89e84-b0b9-49c4-bac0-82c8cf7178d0" providerId="ADAL" clId="{17F807DC-C1FD-4D4A-B0B8-D1583AC66E91}" dt="2023-07-17T01:55:04.472" v="2391" actId="1076"/>
          <ac:picMkLst>
            <pc:docMk/>
            <pc:sldMk cId="2686271907" sldId="409"/>
            <ac:picMk id="6148" creationId="{FD9F38A6-3BE0-C7AF-75CB-EF08BF739510}"/>
          </ac:picMkLst>
        </pc:picChg>
      </pc:sldChg>
    </pc:docChg>
  </pc:docChgLst>
  <pc:docChgLst>
    <pc:chgData name="James Chau [SEHS]" userId="bdf89e84-b0b9-49c4-bac0-82c8cf7178d0" providerId="ADAL" clId="{471330E2-81BF-4D5F-B791-3A538D4FB301}"/>
    <pc:docChg chg="undo custSel addSld delSld modSld sldOrd">
      <pc:chgData name="James Chau [SEHS]" userId="bdf89e84-b0b9-49c4-bac0-82c8cf7178d0" providerId="ADAL" clId="{471330E2-81BF-4D5F-B791-3A538D4FB301}" dt="2023-07-14T08:28:26.658" v="3840"/>
      <pc:docMkLst>
        <pc:docMk/>
      </pc:docMkLst>
      <pc:sldChg chg="del">
        <pc:chgData name="James Chau [SEHS]" userId="bdf89e84-b0b9-49c4-bac0-82c8cf7178d0" providerId="ADAL" clId="{471330E2-81BF-4D5F-B791-3A538D4FB301}" dt="2023-07-13T05:16:23.306" v="341" actId="47"/>
        <pc:sldMkLst>
          <pc:docMk/>
          <pc:sldMk cId="753456397" sldId="259"/>
        </pc:sldMkLst>
      </pc:sldChg>
      <pc:sldChg chg="del">
        <pc:chgData name="James Chau [SEHS]" userId="bdf89e84-b0b9-49c4-bac0-82c8cf7178d0" providerId="ADAL" clId="{471330E2-81BF-4D5F-B791-3A538D4FB301}" dt="2023-07-13T05:16:23.306" v="341" actId="47"/>
        <pc:sldMkLst>
          <pc:docMk/>
          <pc:sldMk cId="887101558" sldId="260"/>
        </pc:sldMkLst>
      </pc:sldChg>
      <pc:sldChg chg="del">
        <pc:chgData name="James Chau [SEHS]" userId="bdf89e84-b0b9-49c4-bac0-82c8cf7178d0" providerId="ADAL" clId="{471330E2-81BF-4D5F-B791-3A538D4FB301}" dt="2023-07-13T05:16:23.306" v="341" actId="47"/>
        <pc:sldMkLst>
          <pc:docMk/>
          <pc:sldMk cId="2768662863" sldId="261"/>
        </pc:sldMkLst>
      </pc:sldChg>
      <pc:sldChg chg="del">
        <pc:chgData name="James Chau [SEHS]" userId="bdf89e84-b0b9-49c4-bac0-82c8cf7178d0" providerId="ADAL" clId="{471330E2-81BF-4D5F-B791-3A538D4FB301}" dt="2023-07-13T05:16:23.306" v="341" actId="47"/>
        <pc:sldMkLst>
          <pc:docMk/>
          <pc:sldMk cId="745551761" sldId="263"/>
        </pc:sldMkLst>
      </pc:sldChg>
      <pc:sldChg chg="del">
        <pc:chgData name="James Chau [SEHS]" userId="bdf89e84-b0b9-49c4-bac0-82c8cf7178d0" providerId="ADAL" clId="{471330E2-81BF-4D5F-B791-3A538D4FB301}" dt="2023-07-13T05:16:23.306" v="341" actId="47"/>
        <pc:sldMkLst>
          <pc:docMk/>
          <pc:sldMk cId="2880714200" sldId="264"/>
        </pc:sldMkLst>
      </pc:sldChg>
      <pc:sldChg chg="del">
        <pc:chgData name="James Chau [SEHS]" userId="bdf89e84-b0b9-49c4-bac0-82c8cf7178d0" providerId="ADAL" clId="{471330E2-81BF-4D5F-B791-3A538D4FB301}" dt="2023-07-13T05:16:23.306" v="341" actId="47"/>
        <pc:sldMkLst>
          <pc:docMk/>
          <pc:sldMk cId="13410" sldId="266"/>
        </pc:sldMkLst>
      </pc:sldChg>
      <pc:sldChg chg="del">
        <pc:chgData name="James Chau [SEHS]" userId="bdf89e84-b0b9-49c4-bac0-82c8cf7178d0" providerId="ADAL" clId="{471330E2-81BF-4D5F-B791-3A538D4FB301}" dt="2023-07-13T05:16:23.306" v="341" actId="47"/>
        <pc:sldMkLst>
          <pc:docMk/>
          <pc:sldMk cId="3133379402" sldId="267"/>
        </pc:sldMkLst>
      </pc:sldChg>
      <pc:sldChg chg="del">
        <pc:chgData name="James Chau [SEHS]" userId="bdf89e84-b0b9-49c4-bac0-82c8cf7178d0" providerId="ADAL" clId="{471330E2-81BF-4D5F-B791-3A538D4FB301}" dt="2023-07-13T05:16:23.306" v="341" actId="47"/>
        <pc:sldMkLst>
          <pc:docMk/>
          <pc:sldMk cId="3075773448" sldId="268"/>
        </pc:sldMkLst>
      </pc:sldChg>
      <pc:sldChg chg="del">
        <pc:chgData name="James Chau [SEHS]" userId="bdf89e84-b0b9-49c4-bac0-82c8cf7178d0" providerId="ADAL" clId="{471330E2-81BF-4D5F-B791-3A538D4FB301}" dt="2023-07-13T05:16:23.306" v="341" actId="47"/>
        <pc:sldMkLst>
          <pc:docMk/>
          <pc:sldMk cId="1661484740" sldId="269"/>
        </pc:sldMkLst>
      </pc:sldChg>
      <pc:sldChg chg="del">
        <pc:chgData name="James Chau [SEHS]" userId="bdf89e84-b0b9-49c4-bac0-82c8cf7178d0" providerId="ADAL" clId="{471330E2-81BF-4D5F-B791-3A538D4FB301}" dt="2023-07-13T05:16:23.306" v="341" actId="47"/>
        <pc:sldMkLst>
          <pc:docMk/>
          <pc:sldMk cId="3205950597" sldId="270"/>
        </pc:sldMkLst>
      </pc:sldChg>
      <pc:sldChg chg="del">
        <pc:chgData name="James Chau [SEHS]" userId="bdf89e84-b0b9-49c4-bac0-82c8cf7178d0" providerId="ADAL" clId="{471330E2-81BF-4D5F-B791-3A538D4FB301}" dt="2023-07-13T05:16:23.306" v="341" actId="47"/>
        <pc:sldMkLst>
          <pc:docMk/>
          <pc:sldMk cId="3819733777" sldId="272"/>
        </pc:sldMkLst>
      </pc:sldChg>
      <pc:sldChg chg="del">
        <pc:chgData name="James Chau [SEHS]" userId="bdf89e84-b0b9-49c4-bac0-82c8cf7178d0" providerId="ADAL" clId="{471330E2-81BF-4D5F-B791-3A538D4FB301}" dt="2023-07-13T05:16:23.306" v="341" actId="47"/>
        <pc:sldMkLst>
          <pc:docMk/>
          <pc:sldMk cId="1820277318" sldId="273"/>
        </pc:sldMkLst>
      </pc:sldChg>
      <pc:sldChg chg="del">
        <pc:chgData name="James Chau [SEHS]" userId="bdf89e84-b0b9-49c4-bac0-82c8cf7178d0" providerId="ADAL" clId="{471330E2-81BF-4D5F-B791-3A538D4FB301}" dt="2023-07-13T05:16:23.306" v="341" actId="47"/>
        <pc:sldMkLst>
          <pc:docMk/>
          <pc:sldMk cId="1234275859" sldId="276"/>
        </pc:sldMkLst>
      </pc:sldChg>
      <pc:sldChg chg="del">
        <pc:chgData name="James Chau [SEHS]" userId="bdf89e84-b0b9-49c4-bac0-82c8cf7178d0" providerId="ADAL" clId="{471330E2-81BF-4D5F-B791-3A538D4FB301}" dt="2023-07-13T05:16:23.306" v="341" actId="47"/>
        <pc:sldMkLst>
          <pc:docMk/>
          <pc:sldMk cId="3115548850" sldId="277"/>
        </pc:sldMkLst>
      </pc:sldChg>
      <pc:sldChg chg="del">
        <pc:chgData name="James Chau [SEHS]" userId="bdf89e84-b0b9-49c4-bac0-82c8cf7178d0" providerId="ADAL" clId="{471330E2-81BF-4D5F-B791-3A538D4FB301}" dt="2023-07-13T05:16:23.306" v="341" actId="47"/>
        <pc:sldMkLst>
          <pc:docMk/>
          <pc:sldMk cId="3715076640" sldId="278"/>
        </pc:sldMkLst>
      </pc:sldChg>
      <pc:sldChg chg="del">
        <pc:chgData name="James Chau [SEHS]" userId="bdf89e84-b0b9-49c4-bac0-82c8cf7178d0" providerId="ADAL" clId="{471330E2-81BF-4D5F-B791-3A538D4FB301}" dt="2023-07-13T05:16:23.306" v="341" actId="47"/>
        <pc:sldMkLst>
          <pc:docMk/>
          <pc:sldMk cId="300644926" sldId="279"/>
        </pc:sldMkLst>
      </pc:sldChg>
      <pc:sldChg chg="del">
        <pc:chgData name="James Chau [SEHS]" userId="bdf89e84-b0b9-49c4-bac0-82c8cf7178d0" providerId="ADAL" clId="{471330E2-81BF-4D5F-B791-3A538D4FB301}" dt="2023-07-13T05:16:23.306" v="341" actId="47"/>
        <pc:sldMkLst>
          <pc:docMk/>
          <pc:sldMk cId="3102403351" sldId="280"/>
        </pc:sldMkLst>
      </pc:sldChg>
      <pc:sldChg chg="del">
        <pc:chgData name="James Chau [SEHS]" userId="bdf89e84-b0b9-49c4-bac0-82c8cf7178d0" providerId="ADAL" clId="{471330E2-81BF-4D5F-B791-3A538D4FB301}" dt="2023-07-13T05:16:23.306" v="341" actId="47"/>
        <pc:sldMkLst>
          <pc:docMk/>
          <pc:sldMk cId="1048369471" sldId="286"/>
        </pc:sldMkLst>
      </pc:sldChg>
      <pc:sldChg chg="modSp mod">
        <pc:chgData name="James Chau [SEHS]" userId="bdf89e84-b0b9-49c4-bac0-82c8cf7178d0" providerId="ADAL" clId="{471330E2-81BF-4D5F-B791-3A538D4FB301}" dt="2023-07-14T08:28:26.658" v="3840"/>
        <pc:sldMkLst>
          <pc:docMk/>
          <pc:sldMk cId="4006790739" sldId="296"/>
        </pc:sldMkLst>
        <pc:spChg chg="mod">
          <ac:chgData name="James Chau [SEHS]" userId="bdf89e84-b0b9-49c4-bac0-82c8cf7178d0" providerId="ADAL" clId="{471330E2-81BF-4D5F-B791-3A538D4FB301}" dt="2023-07-14T08:28:26.658" v="3840"/>
          <ac:spMkLst>
            <pc:docMk/>
            <pc:sldMk cId="4006790739" sldId="296"/>
            <ac:spMk id="3" creationId="{244A614D-462A-4438-B697-031D8222058D}"/>
          </ac:spMkLst>
        </pc:spChg>
      </pc:sldChg>
      <pc:sldChg chg="del">
        <pc:chgData name="James Chau [SEHS]" userId="bdf89e84-b0b9-49c4-bac0-82c8cf7178d0" providerId="ADAL" clId="{471330E2-81BF-4D5F-B791-3A538D4FB301}" dt="2023-07-13T05:16:23.306" v="341" actId="47"/>
        <pc:sldMkLst>
          <pc:docMk/>
          <pc:sldMk cId="3041642057" sldId="298"/>
        </pc:sldMkLst>
      </pc:sldChg>
      <pc:sldChg chg="del">
        <pc:chgData name="James Chau [SEHS]" userId="bdf89e84-b0b9-49c4-bac0-82c8cf7178d0" providerId="ADAL" clId="{471330E2-81BF-4D5F-B791-3A538D4FB301}" dt="2023-07-13T05:16:23.306" v="341" actId="47"/>
        <pc:sldMkLst>
          <pc:docMk/>
          <pc:sldMk cId="2805876693" sldId="299"/>
        </pc:sldMkLst>
      </pc:sldChg>
      <pc:sldChg chg="del">
        <pc:chgData name="James Chau [SEHS]" userId="bdf89e84-b0b9-49c4-bac0-82c8cf7178d0" providerId="ADAL" clId="{471330E2-81BF-4D5F-B791-3A538D4FB301}" dt="2023-07-13T05:16:23.306" v="341" actId="47"/>
        <pc:sldMkLst>
          <pc:docMk/>
          <pc:sldMk cId="2967452586" sldId="300"/>
        </pc:sldMkLst>
      </pc:sldChg>
      <pc:sldChg chg="del">
        <pc:chgData name="James Chau [SEHS]" userId="bdf89e84-b0b9-49c4-bac0-82c8cf7178d0" providerId="ADAL" clId="{471330E2-81BF-4D5F-B791-3A538D4FB301}" dt="2023-07-13T05:16:23.306" v="341" actId="47"/>
        <pc:sldMkLst>
          <pc:docMk/>
          <pc:sldMk cId="672599544" sldId="302"/>
        </pc:sldMkLst>
      </pc:sldChg>
      <pc:sldChg chg="del">
        <pc:chgData name="James Chau [SEHS]" userId="bdf89e84-b0b9-49c4-bac0-82c8cf7178d0" providerId="ADAL" clId="{471330E2-81BF-4D5F-B791-3A538D4FB301}" dt="2023-07-13T05:16:23.306" v="341" actId="47"/>
        <pc:sldMkLst>
          <pc:docMk/>
          <pc:sldMk cId="1458453671" sldId="309"/>
        </pc:sldMkLst>
      </pc:sldChg>
      <pc:sldChg chg="modSp mod">
        <pc:chgData name="James Chau [SEHS]" userId="bdf89e84-b0b9-49c4-bac0-82c8cf7178d0" providerId="ADAL" clId="{471330E2-81BF-4D5F-B791-3A538D4FB301}" dt="2023-07-13T01:35:04.375" v="0" actId="207"/>
        <pc:sldMkLst>
          <pc:docMk/>
          <pc:sldMk cId="3187081181" sldId="319"/>
        </pc:sldMkLst>
        <pc:spChg chg="mod">
          <ac:chgData name="James Chau [SEHS]" userId="bdf89e84-b0b9-49c4-bac0-82c8cf7178d0" providerId="ADAL" clId="{471330E2-81BF-4D5F-B791-3A538D4FB301}" dt="2023-07-13T01:35:04.375" v="0" actId="207"/>
          <ac:spMkLst>
            <pc:docMk/>
            <pc:sldMk cId="3187081181" sldId="319"/>
            <ac:spMk id="5" creationId="{4C0EF044-ADF3-4856-AEEE-1121CECFC298}"/>
          </ac:spMkLst>
        </pc:spChg>
      </pc:sldChg>
      <pc:sldChg chg="modSp mod">
        <pc:chgData name="James Chau [SEHS]" userId="bdf89e84-b0b9-49c4-bac0-82c8cf7178d0" providerId="ADAL" clId="{471330E2-81BF-4D5F-B791-3A538D4FB301}" dt="2023-07-14T08:27:58.599" v="3839" actId="20577"/>
        <pc:sldMkLst>
          <pc:docMk/>
          <pc:sldMk cId="669647460" sldId="321"/>
        </pc:sldMkLst>
        <pc:spChg chg="mod">
          <ac:chgData name="James Chau [SEHS]" userId="bdf89e84-b0b9-49c4-bac0-82c8cf7178d0" providerId="ADAL" clId="{471330E2-81BF-4D5F-B791-3A538D4FB301}" dt="2023-07-13T01:35:48.273" v="66" actId="20577"/>
          <ac:spMkLst>
            <pc:docMk/>
            <pc:sldMk cId="669647460" sldId="321"/>
            <ac:spMk id="2" creationId="{EA5951BE-C87A-821C-CC25-29D422CE1954}"/>
          </ac:spMkLst>
        </pc:spChg>
        <pc:spChg chg="mod">
          <ac:chgData name="James Chau [SEHS]" userId="bdf89e84-b0b9-49c4-bac0-82c8cf7178d0" providerId="ADAL" clId="{471330E2-81BF-4D5F-B791-3A538D4FB301}" dt="2023-07-14T08:27:58.599" v="3839" actId="20577"/>
          <ac:spMkLst>
            <pc:docMk/>
            <pc:sldMk cId="669647460" sldId="321"/>
            <ac:spMk id="3" creationId="{A80EB2AF-5599-2381-1DF2-34D3B6078FDD}"/>
          </ac:spMkLst>
        </pc:spChg>
      </pc:sldChg>
      <pc:sldChg chg="del">
        <pc:chgData name="James Chau [SEHS]" userId="bdf89e84-b0b9-49c4-bac0-82c8cf7178d0" providerId="ADAL" clId="{471330E2-81BF-4D5F-B791-3A538D4FB301}" dt="2023-07-13T05:16:23.306" v="341" actId="47"/>
        <pc:sldMkLst>
          <pc:docMk/>
          <pc:sldMk cId="2657703767" sldId="322"/>
        </pc:sldMkLst>
      </pc:sldChg>
      <pc:sldChg chg="del">
        <pc:chgData name="James Chau [SEHS]" userId="bdf89e84-b0b9-49c4-bac0-82c8cf7178d0" providerId="ADAL" clId="{471330E2-81BF-4D5F-B791-3A538D4FB301}" dt="2023-07-13T05:16:23.306" v="341" actId="47"/>
        <pc:sldMkLst>
          <pc:docMk/>
          <pc:sldMk cId="2333730261" sldId="334"/>
        </pc:sldMkLst>
      </pc:sldChg>
      <pc:sldChg chg="del">
        <pc:chgData name="James Chau [SEHS]" userId="bdf89e84-b0b9-49c4-bac0-82c8cf7178d0" providerId="ADAL" clId="{471330E2-81BF-4D5F-B791-3A538D4FB301}" dt="2023-07-13T05:16:23.306" v="341" actId="47"/>
        <pc:sldMkLst>
          <pc:docMk/>
          <pc:sldMk cId="3798253906" sldId="345"/>
        </pc:sldMkLst>
      </pc:sldChg>
      <pc:sldChg chg="del">
        <pc:chgData name="James Chau [SEHS]" userId="bdf89e84-b0b9-49c4-bac0-82c8cf7178d0" providerId="ADAL" clId="{471330E2-81BF-4D5F-B791-3A538D4FB301}" dt="2023-07-13T05:16:23.306" v="341" actId="47"/>
        <pc:sldMkLst>
          <pc:docMk/>
          <pc:sldMk cId="1256976173" sldId="347"/>
        </pc:sldMkLst>
      </pc:sldChg>
      <pc:sldChg chg="addSp delSp modSp new mod">
        <pc:chgData name="James Chau [SEHS]" userId="bdf89e84-b0b9-49c4-bac0-82c8cf7178d0" providerId="ADAL" clId="{471330E2-81BF-4D5F-B791-3A538D4FB301}" dt="2023-07-13T05:18:55.619" v="369" actId="1076"/>
        <pc:sldMkLst>
          <pc:docMk/>
          <pc:sldMk cId="2457585516" sldId="347"/>
        </pc:sldMkLst>
        <pc:spChg chg="mod">
          <ac:chgData name="James Chau [SEHS]" userId="bdf89e84-b0b9-49c4-bac0-82c8cf7178d0" providerId="ADAL" clId="{471330E2-81BF-4D5F-B791-3A538D4FB301}" dt="2023-07-13T05:16:33.916" v="354" actId="20577"/>
          <ac:spMkLst>
            <pc:docMk/>
            <pc:sldMk cId="2457585516" sldId="347"/>
            <ac:spMk id="2" creationId="{CB936910-4060-3EDC-43B6-653F4993A5AD}"/>
          </ac:spMkLst>
        </pc:spChg>
        <pc:spChg chg="mod">
          <ac:chgData name="James Chau [SEHS]" userId="bdf89e84-b0b9-49c4-bac0-82c8cf7178d0" providerId="ADAL" clId="{471330E2-81BF-4D5F-B791-3A538D4FB301}" dt="2023-07-13T05:16:48.081" v="357"/>
          <ac:spMkLst>
            <pc:docMk/>
            <pc:sldMk cId="2457585516" sldId="347"/>
            <ac:spMk id="3" creationId="{D66823C0-DE23-D926-0000-66D786416DBC}"/>
          </ac:spMkLst>
        </pc:spChg>
        <pc:picChg chg="add del mod">
          <ac:chgData name="James Chau [SEHS]" userId="bdf89e84-b0b9-49c4-bac0-82c8cf7178d0" providerId="ADAL" clId="{471330E2-81BF-4D5F-B791-3A538D4FB301}" dt="2023-07-13T05:18:01.151" v="362" actId="478"/>
          <ac:picMkLst>
            <pc:docMk/>
            <pc:sldMk cId="2457585516" sldId="347"/>
            <ac:picMk id="1026" creationId="{9C6D9AEC-0AAE-6F71-1AB3-3CA8D9C6E7D0}"/>
          </ac:picMkLst>
        </pc:picChg>
        <pc:picChg chg="add del mod">
          <ac:chgData name="James Chau [SEHS]" userId="bdf89e84-b0b9-49c4-bac0-82c8cf7178d0" providerId="ADAL" clId="{471330E2-81BF-4D5F-B791-3A538D4FB301}" dt="2023-07-13T05:18:18.364" v="367" actId="478"/>
          <ac:picMkLst>
            <pc:docMk/>
            <pc:sldMk cId="2457585516" sldId="347"/>
            <ac:picMk id="1028" creationId="{3A979CF1-B959-51B0-1F55-CF10043C956C}"/>
          </ac:picMkLst>
        </pc:picChg>
        <pc:picChg chg="add mod">
          <ac:chgData name="James Chau [SEHS]" userId="bdf89e84-b0b9-49c4-bac0-82c8cf7178d0" providerId="ADAL" clId="{471330E2-81BF-4D5F-B791-3A538D4FB301}" dt="2023-07-13T05:18:55.619" v="369" actId="1076"/>
          <ac:picMkLst>
            <pc:docMk/>
            <pc:sldMk cId="2457585516" sldId="347"/>
            <ac:picMk id="1030" creationId="{5FF51C65-931F-0F8A-C3A7-9D2CE2F5EB71}"/>
          </ac:picMkLst>
        </pc:picChg>
      </pc:sldChg>
      <pc:sldChg chg="del">
        <pc:chgData name="James Chau [SEHS]" userId="bdf89e84-b0b9-49c4-bac0-82c8cf7178d0" providerId="ADAL" clId="{471330E2-81BF-4D5F-B791-3A538D4FB301}" dt="2023-07-13T05:16:23.306" v="341" actId="47"/>
        <pc:sldMkLst>
          <pc:docMk/>
          <pc:sldMk cId="377491146" sldId="348"/>
        </pc:sldMkLst>
      </pc:sldChg>
      <pc:sldChg chg="addSp modSp new mod">
        <pc:chgData name="James Chau [SEHS]" userId="bdf89e84-b0b9-49c4-bac0-82c8cf7178d0" providerId="ADAL" clId="{471330E2-81BF-4D5F-B791-3A538D4FB301}" dt="2023-07-13T05:31:42.616" v="856" actId="1076"/>
        <pc:sldMkLst>
          <pc:docMk/>
          <pc:sldMk cId="4293618841" sldId="348"/>
        </pc:sldMkLst>
        <pc:spChg chg="mod">
          <ac:chgData name="James Chau [SEHS]" userId="bdf89e84-b0b9-49c4-bac0-82c8cf7178d0" providerId="ADAL" clId="{471330E2-81BF-4D5F-B791-3A538D4FB301}" dt="2023-07-13T05:19:17.444" v="378" actId="20577"/>
          <ac:spMkLst>
            <pc:docMk/>
            <pc:sldMk cId="4293618841" sldId="348"/>
            <ac:spMk id="2" creationId="{C4C82264-DF9C-A0DE-4666-8F67424DECA6}"/>
          </ac:spMkLst>
        </pc:spChg>
        <pc:spChg chg="mod">
          <ac:chgData name="James Chau [SEHS]" userId="bdf89e84-b0b9-49c4-bac0-82c8cf7178d0" providerId="ADAL" clId="{471330E2-81BF-4D5F-B791-3A538D4FB301}" dt="2023-07-13T05:31:35.850" v="853" actId="5793"/>
          <ac:spMkLst>
            <pc:docMk/>
            <pc:sldMk cId="4293618841" sldId="348"/>
            <ac:spMk id="3" creationId="{44E9E89D-028D-733B-4424-DC0E695D16E8}"/>
          </ac:spMkLst>
        </pc:spChg>
        <pc:picChg chg="add mod">
          <ac:chgData name="James Chau [SEHS]" userId="bdf89e84-b0b9-49c4-bac0-82c8cf7178d0" providerId="ADAL" clId="{471330E2-81BF-4D5F-B791-3A538D4FB301}" dt="2023-07-13T05:31:42.616" v="856" actId="1076"/>
          <ac:picMkLst>
            <pc:docMk/>
            <pc:sldMk cId="4293618841" sldId="348"/>
            <ac:picMk id="2050" creationId="{259C670E-15F1-89A6-61FD-107483E7D35C}"/>
          </ac:picMkLst>
        </pc:picChg>
      </pc:sldChg>
      <pc:sldChg chg="del">
        <pc:chgData name="James Chau [SEHS]" userId="bdf89e84-b0b9-49c4-bac0-82c8cf7178d0" providerId="ADAL" clId="{471330E2-81BF-4D5F-B791-3A538D4FB301}" dt="2023-07-13T05:16:23.306" v="341" actId="47"/>
        <pc:sldMkLst>
          <pc:docMk/>
          <pc:sldMk cId="2336379961" sldId="349"/>
        </pc:sldMkLst>
      </pc:sldChg>
      <pc:sldChg chg="addSp modSp new mod">
        <pc:chgData name="James Chau [SEHS]" userId="bdf89e84-b0b9-49c4-bac0-82c8cf7178d0" providerId="ADAL" clId="{471330E2-81BF-4D5F-B791-3A538D4FB301}" dt="2023-07-13T05:49:04.172" v="1101" actId="14100"/>
        <pc:sldMkLst>
          <pc:docMk/>
          <pc:sldMk cId="3913805091" sldId="349"/>
        </pc:sldMkLst>
        <pc:spChg chg="mod">
          <ac:chgData name="James Chau [SEHS]" userId="bdf89e84-b0b9-49c4-bac0-82c8cf7178d0" providerId="ADAL" clId="{471330E2-81BF-4D5F-B791-3A538D4FB301}" dt="2023-07-13T05:33:29.033" v="872" actId="20577"/>
          <ac:spMkLst>
            <pc:docMk/>
            <pc:sldMk cId="3913805091" sldId="349"/>
            <ac:spMk id="2" creationId="{F20CB904-4C3B-4DFF-001F-E3483AC2317E}"/>
          </ac:spMkLst>
        </pc:spChg>
        <pc:spChg chg="mod">
          <ac:chgData name="James Chau [SEHS]" userId="bdf89e84-b0b9-49c4-bac0-82c8cf7178d0" providerId="ADAL" clId="{471330E2-81BF-4D5F-B791-3A538D4FB301}" dt="2023-07-13T05:48:13.932" v="1098" actId="20577"/>
          <ac:spMkLst>
            <pc:docMk/>
            <pc:sldMk cId="3913805091" sldId="349"/>
            <ac:spMk id="3" creationId="{3BDDD74D-1CDF-3188-7EEB-B41CD9E897D5}"/>
          </ac:spMkLst>
        </pc:spChg>
        <pc:picChg chg="add mod">
          <ac:chgData name="James Chau [SEHS]" userId="bdf89e84-b0b9-49c4-bac0-82c8cf7178d0" providerId="ADAL" clId="{471330E2-81BF-4D5F-B791-3A538D4FB301}" dt="2023-07-13T05:49:04.172" v="1101" actId="14100"/>
          <ac:picMkLst>
            <pc:docMk/>
            <pc:sldMk cId="3913805091" sldId="349"/>
            <ac:picMk id="3074" creationId="{F1BFC12C-FB27-53B2-67E2-F0C723CFE764}"/>
          </ac:picMkLst>
        </pc:picChg>
      </pc:sldChg>
      <pc:sldChg chg="del">
        <pc:chgData name="James Chau [SEHS]" userId="bdf89e84-b0b9-49c4-bac0-82c8cf7178d0" providerId="ADAL" clId="{471330E2-81BF-4D5F-B791-3A538D4FB301}" dt="2023-07-13T05:16:23.306" v="341" actId="47"/>
        <pc:sldMkLst>
          <pc:docMk/>
          <pc:sldMk cId="945442812" sldId="350"/>
        </pc:sldMkLst>
      </pc:sldChg>
      <pc:sldChg chg="modSp add mod">
        <pc:chgData name="James Chau [SEHS]" userId="bdf89e84-b0b9-49c4-bac0-82c8cf7178d0" providerId="ADAL" clId="{471330E2-81BF-4D5F-B791-3A538D4FB301}" dt="2023-07-13T08:12:01.835" v="1517" actId="6549"/>
        <pc:sldMkLst>
          <pc:docMk/>
          <pc:sldMk cId="3418866292" sldId="350"/>
        </pc:sldMkLst>
        <pc:spChg chg="mod">
          <ac:chgData name="James Chau [SEHS]" userId="bdf89e84-b0b9-49c4-bac0-82c8cf7178d0" providerId="ADAL" clId="{471330E2-81BF-4D5F-B791-3A538D4FB301}" dt="2023-07-13T08:12:01.835" v="1517" actId="6549"/>
          <ac:spMkLst>
            <pc:docMk/>
            <pc:sldMk cId="3418866292" sldId="350"/>
            <ac:spMk id="3" creationId="{3BDDD74D-1CDF-3188-7EEB-B41CD9E897D5}"/>
          </ac:spMkLst>
        </pc:spChg>
      </pc:sldChg>
      <pc:sldChg chg="addSp modSp new mod">
        <pc:chgData name="James Chau [SEHS]" userId="bdf89e84-b0b9-49c4-bac0-82c8cf7178d0" providerId="ADAL" clId="{471330E2-81BF-4D5F-B791-3A538D4FB301}" dt="2023-07-13T08:25:06.033" v="1797" actId="5793"/>
        <pc:sldMkLst>
          <pc:docMk/>
          <pc:sldMk cId="3199517814" sldId="351"/>
        </pc:sldMkLst>
        <pc:spChg chg="mod">
          <ac:chgData name="James Chau [SEHS]" userId="bdf89e84-b0b9-49c4-bac0-82c8cf7178d0" providerId="ADAL" clId="{471330E2-81BF-4D5F-B791-3A538D4FB301}" dt="2023-07-13T08:12:15.352" v="1544" actId="20577"/>
          <ac:spMkLst>
            <pc:docMk/>
            <pc:sldMk cId="3199517814" sldId="351"/>
            <ac:spMk id="2" creationId="{C11A204A-4983-0206-3863-A935CEC8E4B8}"/>
          </ac:spMkLst>
        </pc:spChg>
        <pc:spChg chg="mod">
          <ac:chgData name="James Chau [SEHS]" userId="bdf89e84-b0b9-49c4-bac0-82c8cf7178d0" providerId="ADAL" clId="{471330E2-81BF-4D5F-B791-3A538D4FB301}" dt="2023-07-13T08:25:06.033" v="1797" actId="5793"/>
          <ac:spMkLst>
            <pc:docMk/>
            <pc:sldMk cId="3199517814" sldId="351"/>
            <ac:spMk id="3" creationId="{2EFEC0E4-E4F7-02CC-F959-DF66A5AD70D8}"/>
          </ac:spMkLst>
        </pc:spChg>
        <pc:picChg chg="add mod">
          <ac:chgData name="James Chau [SEHS]" userId="bdf89e84-b0b9-49c4-bac0-82c8cf7178d0" providerId="ADAL" clId="{471330E2-81BF-4D5F-B791-3A538D4FB301}" dt="2023-07-13T08:15:25.684" v="1660" actId="1076"/>
          <ac:picMkLst>
            <pc:docMk/>
            <pc:sldMk cId="3199517814" sldId="351"/>
            <ac:picMk id="4098" creationId="{39B00E9C-65DA-73C8-9EF1-A3ACDEE10ADE}"/>
          </ac:picMkLst>
        </pc:picChg>
        <pc:picChg chg="add mod">
          <ac:chgData name="James Chau [SEHS]" userId="bdf89e84-b0b9-49c4-bac0-82c8cf7178d0" providerId="ADAL" clId="{471330E2-81BF-4D5F-B791-3A538D4FB301}" dt="2023-07-13T08:15:23.912" v="1659" actId="1076"/>
          <ac:picMkLst>
            <pc:docMk/>
            <pc:sldMk cId="3199517814" sldId="351"/>
            <ac:picMk id="4100" creationId="{A07FB2D1-5A58-A9A4-1EEE-15CB31CD90AB}"/>
          </ac:picMkLst>
        </pc:picChg>
      </pc:sldChg>
      <pc:sldChg chg="del">
        <pc:chgData name="James Chau [SEHS]" userId="bdf89e84-b0b9-49c4-bac0-82c8cf7178d0" providerId="ADAL" clId="{471330E2-81BF-4D5F-B791-3A538D4FB301}" dt="2023-07-13T05:16:23.306" v="341" actId="47"/>
        <pc:sldMkLst>
          <pc:docMk/>
          <pc:sldMk cId="3925913083" sldId="351"/>
        </pc:sldMkLst>
      </pc:sldChg>
      <pc:sldChg chg="addSp modSp new mod">
        <pc:chgData name="James Chau [SEHS]" userId="bdf89e84-b0b9-49c4-bac0-82c8cf7178d0" providerId="ADAL" clId="{471330E2-81BF-4D5F-B791-3A538D4FB301}" dt="2023-07-13T08:29:17.063" v="2077" actId="14100"/>
        <pc:sldMkLst>
          <pc:docMk/>
          <pc:sldMk cId="1521896601" sldId="352"/>
        </pc:sldMkLst>
        <pc:spChg chg="mod">
          <ac:chgData name="James Chau [SEHS]" userId="bdf89e84-b0b9-49c4-bac0-82c8cf7178d0" providerId="ADAL" clId="{471330E2-81BF-4D5F-B791-3A538D4FB301}" dt="2023-07-13T08:25:25.175" v="1803" actId="20577"/>
          <ac:spMkLst>
            <pc:docMk/>
            <pc:sldMk cId="1521896601" sldId="352"/>
            <ac:spMk id="2" creationId="{18D2FAFE-51D8-B9E5-D7C5-0940D74101B6}"/>
          </ac:spMkLst>
        </pc:spChg>
        <pc:spChg chg="mod">
          <ac:chgData name="James Chau [SEHS]" userId="bdf89e84-b0b9-49c4-bac0-82c8cf7178d0" providerId="ADAL" clId="{471330E2-81BF-4D5F-B791-3A538D4FB301}" dt="2023-07-13T08:27:30.274" v="2070" actId="313"/>
          <ac:spMkLst>
            <pc:docMk/>
            <pc:sldMk cId="1521896601" sldId="352"/>
            <ac:spMk id="3" creationId="{4A9A7B38-4774-D567-E9B9-FA44F48C9CCF}"/>
          </ac:spMkLst>
        </pc:spChg>
        <pc:picChg chg="add mod">
          <ac:chgData name="James Chau [SEHS]" userId="bdf89e84-b0b9-49c4-bac0-82c8cf7178d0" providerId="ADAL" clId="{471330E2-81BF-4D5F-B791-3A538D4FB301}" dt="2023-07-13T08:28:33.507" v="2074" actId="1076"/>
          <ac:picMkLst>
            <pc:docMk/>
            <pc:sldMk cId="1521896601" sldId="352"/>
            <ac:picMk id="5122" creationId="{44AA6481-6EB7-9F8D-5647-96A3E3631FD0}"/>
          </ac:picMkLst>
        </pc:picChg>
        <pc:picChg chg="add mod">
          <ac:chgData name="James Chau [SEHS]" userId="bdf89e84-b0b9-49c4-bac0-82c8cf7178d0" providerId="ADAL" clId="{471330E2-81BF-4D5F-B791-3A538D4FB301}" dt="2023-07-13T08:29:17.063" v="2077" actId="14100"/>
          <ac:picMkLst>
            <pc:docMk/>
            <pc:sldMk cId="1521896601" sldId="352"/>
            <ac:picMk id="5124" creationId="{2C5ECA6C-F940-5920-2F69-7FF1CFA37B91}"/>
          </ac:picMkLst>
        </pc:picChg>
      </pc:sldChg>
      <pc:sldChg chg="del">
        <pc:chgData name="James Chau [SEHS]" userId="bdf89e84-b0b9-49c4-bac0-82c8cf7178d0" providerId="ADAL" clId="{471330E2-81BF-4D5F-B791-3A538D4FB301}" dt="2023-07-13T05:16:23.306" v="341" actId="47"/>
        <pc:sldMkLst>
          <pc:docMk/>
          <pc:sldMk cId="4078697155" sldId="352"/>
        </pc:sldMkLst>
      </pc:sldChg>
      <pc:sldChg chg="addSp modSp new mod">
        <pc:chgData name="James Chau [SEHS]" userId="bdf89e84-b0b9-49c4-bac0-82c8cf7178d0" providerId="ADAL" clId="{471330E2-81BF-4D5F-B791-3A538D4FB301}" dt="2023-07-13T08:33:13.305" v="2443" actId="20577"/>
        <pc:sldMkLst>
          <pc:docMk/>
          <pc:sldMk cId="65481240" sldId="353"/>
        </pc:sldMkLst>
        <pc:spChg chg="mod">
          <ac:chgData name="James Chau [SEHS]" userId="bdf89e84-b0b9-49c4-bac0-82c8cf7178d0" providerId="ADAL" clId="{471330E2-81BF-4D5F-B791-3A538D4FB301}" dt="2023-07-13T08:29:28.512" v="2084" actId="20577"/>
          <ac:spMkLst>
            <pc:docMk/>
            <pc:sldMk cId="65481240" sldId="353"/>
            <ac:spMk id="2" creationId="{450D9CE6-174A-0833-C646-08851C099077}"/>
          </ac:spMkLst>
        </pc:spChg>
        <pc:spChg chg="mod">
          <ac:chgData name="James Chau [SEHS]" userId="bdf89e84-b0b9-49c4-bac0-82c8cf7178d0" providerId="ADAL" clId="{471330E2-81BF-4D5F-B791-3A538D4FB301}" dt="2023-07-13T08:33:13.305" v="2443" actId="20577"/>
          <ac:spMkLst>
            <pc:docMk/>
            <pc:sldMk cId="65481240" sldId="353"/>
            <ac:spMk id="3" creationId="{313A7EDF-98B8-22C5-DAD3-35D27A68C219}"/>
          </ac:spMkLst>
        </pc:spChg>
        <pc:picChg chg="add mod">
          <ac:chgData name="James Chau [SEHS]" userId="bdf89e84-b0b9-49c4-bac0-82c8cf7178d0" providerId="ADAL" clId="{471330E2-81BF-4D5F-B791-3A538D4FB301}" dt="2023-07-13T08:31:19.690" v="2282" actId="14100"/>
          <ac:picMkLst>
            <pc:docMk/>
            <pc:sldMk cId="65481240" sldId="353"/>
            <ac:picMk id="6146" creationId="{0432A2D9-7F91-F092-4FC7-E3465845186B}"/>
          </ac:picMkLst>
        </pc:picChg>
      </pc:sldChg>
      <pc:sldChg chg="del">
        <pc:chgData name="James Chau [SEHS]" userId="bdf89e84-b0b9-49c4-bac0-82c8cf7178d0" providerId="ADAL" clId="{471330E2-81BF-4D5F-B791-3A538D4FB301}" dt="2023-07-13T05:16:23.306" v="341" actId="47"/>
        <pc:sldMkLst>
          <pc:docMk/>
          <pc:sldMk cId="2464462464" sldId="353"/>
        </pc:sldMkLst>
      </pc:sldChg>
      <pc:sldChg chg="addSp delSp modSp new mod">
        <pc:chgData name="James Chau [SEHS]" userId="bdf89e84-b0b9-49c4-bac0-82c8cf7178d0" providerId="ADAL" clId="{471330E2-81BF-4D5F-B791-3A538D4FB301}" dt="2023-07-13T08:35:06.926" v="2525" actId="1076"/>
        <pc:sldMkLst>
          <pc:docMk/>
          <pc:sldMk cId="3976238479" sldId="354"/>
        </pc:sldMkLst>
        <pc:spChg chg="mod">
          <ac:chgData name="James Chau [SEHS]" userId="bdf89e84-b0b9-49c4-bac0-82c8cf7178d0" providerId="ADAL" clId="{471330E2-81BF-4D5F-B791-3A538D4FB301}" dt="2023-07-13T08:33:38.562" v="2491" actId="20577"/>
          <ac:spMkLst>
            <pc:docMk/>
            <pc:sldMk cId="3976238479" sldId="354"/>
            <ac:spMk id="2" creationId="{69CCBFBF-E7AA-C482-F821-2FD6EB3F0688}"/>
          </ac:spMkLst>
        </pc:spChg>
        <pc:spChg chg="mod">
          <ac:chgData name="James Chau [SEHS]" userId="bdf89e84-b0b9-49c4-bac0-82c8cf7178d0" providerId="ADAL" clId="{471330E2-81BF-4D5F-B791-3A538D4FB301}" dt="2023-07-13T08:34:56.217" v="2520" actId="20577"/>
          <ac:spMkLst>
            <pc:docMk/>
            <pc:sldMk cId="3976238479" sldId="354"/>
            <ac:spMk id="3" creationId="{F47922AE-0168-5FDF-30DD-956808EA864C}"/>
          </ac:spMkLst>
        </pc:spChg>
        <pc:picChg chg="add del mod">
          <ac:chgData name="James Chau [SEHS]" userId="bdf89e84-b0b9-49c4-bac0-82c8cf7178d0" providerId="ADAL" clId="{471330E2-81BF-4D5F-B791-3A538D4FB301}" dt="2023-07-13T08:34:41.542" v="2515" actId="478"/>
          <ac:picMkLst>
            <pc:docMk/>
            <pc:sldMk cId="3976238479" sldId="354"/>
            <ac:picMk id="7170" creationId="{91A31965-0885-E054-6523-910924A36615}"/>
          </ac:picMkLst>
        </pc:picChg>
        <pc:picChg chg="add mod">
          <ac:chgData name="James Chau [SEHS]" userId="bdf89e84-b0b9-49c4-bac0-82c8cf7178d0" providerId="ADAL" clId="{471330E2-81BF-4D5F-B791-3A538D4FB301}" dt="2023-07-13T08:35:06.926" v="2525" actId="1076"/>
          <ac:picMkLst>
            <pc:docMk/>
            <pc:sldMk cId="3976238479" sldId="354"/>
            <ac:picMk id="7172" creationId="{C09F9FAA-9165-BF54-9AAC-7D894F46BBEC}"/>
          </ac:picMkLst>
        </pc:picChg>
      </pc:sldChg>
      <pc:sldChg chg="del">
        <pc:chgData name="James Chau [SEHS]" userId="bdf89e84-b0b9-49c4-bac0-82c8cf7178d0" providerId="ADAL" clId="{471330E2-81BF-4D5F-B791-3A538D4FB301}" dt="2023-07-13T05:16:23.306" v="341" actId="47"/>
        <pc:sldMkLst>
          <pc:docMk/>
          <pc:sldMk cId="3985614871" sldId="354"/>
        </pc:sldMkLst>
      </pc:sldChg>
      <pc:sldChg chg="del">
        <pc:chgData name="James Chau [SEHS]" userId="bdf89e84-b0b9-49c4-bac0-82c8cf7178d0" providerId="ADAL" clId="{471330E2-81BF-4D5F-B791-3A538D4FB301}" dt="2023-07-13T05:16:23.306" v="341" actId="47"/>
        <pc:sldMkLst>
          <pc:docMk/>
          <pc:sldMk cId="3241500180" sldId="355"/>
        </pc:sldMkLst>
      </pc:sldChg>
      <pc:sldChg chg="addSp delSp modSp add mod">
        <pc:chgData name="James Chau [SEHS]" userId="bdf89e84-b0b9-49c4-bac0-82c8cf7178d0" providerId="ADAL" clId="{471330E2-81BF-4D5F-B791-3A538D4FB301}" dt="2023-07-13T08:36:36.501" v="2551" actId="1076"/>
        <pc:sldMkLst>
          <pc:docMk/>
          <pc:sldMk cId="3900833603" sldId="355"/>
        </pc:sldMkLst>
        <pc:spChg chg="mod">
          <ac:chgData name="James Chau [SEHS]" userId="bdf89e84-b0b9-49c4-bac0-82c8cf7178d0" providerId="ADAL" clId="{471330E2-81BF-4D5F-B791-3A538D4FB301}" dt="2023-07-13T08:35:31.848" v="2545" actId="20577"/>
          <ac:spMkLst>
            <pc:docMk/>
            <pc:sldMk cId="3900833603" sldId="355"/>
            <ac:spMk id="3" creationId="{F47922AE-0168-5FDF-30DD-956808EA864C}"/>
          </ac:spMkLst>
        </pc:spChg>
        <pc:picChg chg="del">
          <ac:chgData name="James Chau [SEHS]" userId="bdf89e84-b0b9-49c4-bac0-82c8cf7178d0" providerId="ADAL" clId="{471330E2-81BF-4D5F-B791-3A538D4FB301}" dt="2023-07-13T08:35:34.725" v="2546" actId="478"/>
          <ac:picMkLst>
            <pc:docMk/>
            <pc:sldMk cId="3900833603" sldId="355"/>
            <ac:picMk id="7172" creationId="{C09F9FAA-9165-BF54-9AAC-7D894F46BBEC}"/>
          </ac:picMkLst>
        </pc:picChg>
        <pc:picChg chg="add mod">
          <ac:chgData name="James Chau [SEHS]" userId="bdf89e84-b0b9-49c4-bac0-82c8cf7178d0" providerId="ADAL" clId="{471330E2-81BF-4D5F-B791-3A538D4FB301}" dt="2023-07-13T08:36:36.501" v="2551" actId="1076"/>
          <ac:picMkLst>
            <pc:docMk/>
            <pc:sldMk cId="3900833603" sldId="355"/>
            <ac:picMk id="8194" creationId="{7D058ED2-EC09-CF1D-86F5-37D5F56AAE1B}"/>
          </ac:picMkLst>
        </pc:picChg>
      </pc:sldChg>
      <pc:sldChg chg="del">
        <pc:chgData name="James Chau [SEHS]" userId="bdf89e84-b0b9-49c4-bac0-82c8cf7178d0" providerId="ADAL" clId="{471330E2-81BF-4D5F-B791-3A538D4FB301}" dt="2023-07-13T05:16:23.306" v="341" actId="47"/>
        <pc:sldMkLst>
          <pc:docMk/>
          <pc:sldMk cId="2304888447" sldId="356"/>
        </pc:sldMkLst>
      </pc:sldChg>
      <pc:sldChg chg="addSp delSp modSp add mod">
        <pc:chgData name="James Chau [SEHS]" userId="bdf89e84-b0b9-49c4-bac0-82c8cf7178d0" providerId="ADAL" clId="{471330E2-81BF-4D5F-B791-3A538D4FB301}" dt="2023-07-13T08:39:27.786" v="2584" actId="1076"/>
        <pc:sldMkLst>
          <pc:docMk/>
          <pc:sldMk cId="2657925012" sldId="356"/>
        </pc:sldMkLst>
        <pc:spChg chg="mod">
          <ac:chgData name="James Chau [SEHS]" userId="bdf89e84-b0b9-49c4-bac0-82c8cf7178d0" providerId="ADAL" clId="{471330E2-81BF-4D5F-B791-3A538D4FB301}" dt="2023-07-13T08:37:07.069" v="2576" actId="313"/>
          <ac:spMkLst>
            <pc:docMk/>
            <pc:sldMk cId="2657925012" sldId="356"/>
            <ac:spMk id="3" creationId="{F47922AE-0168-5FDF-30DD-956808EA864C}"/>
          </ac:spMkLst>
        </pc:spChg>
        <pc:spChg chg="add del">
          <ac:chgData name="James Chau [SEHS]" userId="bdf89e84-b0b9-49c4-bac0-82c8cf7178d0" providerId="ADAL" clId="{471330E2-81BF-4D5F-B791-3A538D4FB301}" dt="2023-07-13T08:38:22.701" v="2578" actId="478"/>
          <ac:spMkLst>
            <pc:docMk/>
            <pc:sldMk cId="2657925012" sldId="356"/>
            <ac:spMk id="4" creationId="{70B4A2DF-79BE-3DED-BE0B-3974B56F4C91}"/>
          </ac:spMkLst>
        </pc:spChg>
        <pc:spChg chg="add del">
          <ac:chgData name="James Chau [SEHS]" userId="bdf89e84-b0b9-49c4-bac0-82c8cf7178d0" providerId="ADAL" clId="{471330E2-81BF-4D5F-B791-3A538D4FB301}" dt="2023-07-13T08:39:00.478" v="2580" actId="478"/>
          <ac:spMkLst>
            <pc:docMk/>
            <pc:sldMk cId="2657925012" sldId="356"/>
            <ac:spMk id="5" creationId="{B357475A-DC5A-70B2-C701-F0ADC2B578BC}"/>
          </ac:spMkLst>
        </pc:spChg>
        <pc:picChg chg="add mod">
          <ac:chgData name="James Chau [SEHS]" userId="bdf89e84-b0b9-49c4-bac0-82c8cf7178d0" providerId="ADAL" clId="{471330E2-81BF-4D5F-B791-3A538D4FB301}" dt="2023-07-13T08:39:27.786" v="2584" actId="1076"/>
          <ac:picMkLst>
            <pc:docMk/>
            <pc:sldMk cId="2657925012" sldId="356"/>
            <ac:picMk id="7" creationId="{5B3F30FD-8FC5-33ED-AED1-B4257D874C65}"/>
          </ac:picMkLst>
        </pc:picChg>
        <pc:picChg chg="del">
          <ac:chgData name="James Chau [SEHS]" userId="bdf89e84-b0b9-49c4-bac0-82c8cf7178d0" providerId="ADAL" clId="{471330E2-81BF-4D5F-B791-3A538D4FB301}" dt="2023-07-13T08:37:04.253" v="2575" actId="478"/>
          <ac:picMkLst>
            <pc:docMk/>
            <pc:sldMk cId="2657925012" sldId="356"/>
            <ac:picMk id="8194" creationId="{7D058ED2-EC09-CF1D-86F5-37D5F56AAE1B}"/>
          </ac:picMkLst>
        </pc:picChg>
      </pc:sldChg>
      <pc:sldChg chg="addSp modSp new mod">
        <pc:chgData name="James Chau [SEHS]" userId="bdf89e84-b0b9-49c4-bac0-82c8cf7178d0" providerId="ADAL" clId="{471330E2-81BF-4D5F-B791-3A538D4FB301}" dt="2023-07-13T08:47:32.072" v="2688" actId="1076"/>
        <pc:sldMkLst>
          <pc:docMk/>
          <pc:sldMk cId="1942883714" sldId="357"/>
        </pc:sldMkLst>
        <pc:spChg chg="mod">
          <ac:chgData name="James Chau [SEHS]" userId="bdf89e84-b0b9-49c4-bac0-82c8cf7178d0" providerId="ADAL" clId="{471330E2-81BF-4D5F-B791-3A538D4FB301}" dt="2023-07-13T08:42:24.110" v="2586"/>
          <ac:spMkLst>
            <pc:docMk/>
            <pc:sldMk cId="1942883714" sldId="357"/>
            <ac:spMk id="2" creationId="{9B555F55-D008-DCA0-E51B-4EA27928A7C4}"/>
          </ac:spMkLst>
        </pc:spChg>
        <pc:spChg chg="mod">
          <ac:chgData name="James Chau [SEHS]" userId="bdf89e84-b0b9-49c4-bac0-82c8cf7178d0" providerId="ADAL" clId="{471330E2-81BF-4D5F-B791-3A538D4FB301}" dt="2023-07-13T08:46:50.863" v="2684" actId="20577"/>
          <ac:spMkLst>
            <pc:docMk/>
            <pc:sldMk cId="1942883714" sldId="357"/>
            <ac:spMk id="3" creationId="{D6D737D3-A47C-2BB1-8564-7E3304F95611}"/>
          </ac:spMkLst>
        </pc:spChg>
        <pc:picChg chg="add mod">
          <ac:chgData name="James Chau [SEHS]" userId="bdf89e84-b0b9-49c4-bac0-82c8cf7178d0" providerId="ADAL" clId="{471330E2-81BF-4D5F-B791-3A538D4FB301}" dt="2023-07-13T08:47:32.072" v="2688" actId="1076"/>
          <ac:picMkLst>
            <pc:docMk/>
            <pc:sldMk cId="1942883714" sldId="357"/>
            <ac:picMk id="10242" creationId="{FAE67FD9-CEB2-B2C6-8A29-470819547444}"/>
          </ac:picMkLst>
        </pc:picChg>
      </pc:sldChg>
      <pc:sldChg chg="del">
        <pc:chgData name="James Chau [SEHS]" userId="bdf89e84-b0b9-49c4-bac0-82c8cf7178d0" providerId="ADAL" clId="{471330E2-81BF-4D5F-B791-3A538D4FB301}" dt="2023-07-13T05:16:23.306" v="341" actId="47"/>
        <pc:sldMkLst>
          <pc:docMk/>
          <pc:sldMk cId="2830244994" sldId="357"/>
        </pc:sldMkLst>
      </pc:sldChg>
      <pc:sldChg chg="del">
        <pc:chgData name="James Chau [SEHS]" userId="bdf89e84-b0b9-49c4-bac0-82c8cf7178d0" providerId="ADAL" clId="{471330E2-81BF-4D5F-B791-3A538D4FB301}" dt="2023-07-13T05:16:23.306" v="341" actId="47"/>
        <pc:sldMkLst>
          <pc:docMk/>
          <pc:sldMk cId="1123461840" sldId="358"/>
        </pc:sldMkLst>
      </pc:sldChg>
      <pc:sldChg chg="modSp new mod">
        <pc:chgData name="James Chau [SEHS]" userId="bdf89e84-b0b9-49c4-bac0-82c8cf7178d0" providerId="ADAL" clId="{471330E2-81BF-4D5F-B791-3A538D4FB301}" dt="2023-07-13T08:47:56.447" v="2710" actId="20577"/>
        <pc:sldMkLst>
          <pc:docMk/>
          <pc:sldMk cId="3782762054" sldId="358"/>
        </pc:sldMkLst>
        <pc:spChg chg="mod">
          <ac:chgData name="James Chau [SEHS]" userId="bdf89e84-b0b9-49c4-bac0-82c8cf7178d0" providerId="ADAL" clId="{471330E2-81BF-4D5F-B791-3A538D4FB301}" dt="2023-07-13T08:47:56.447" v="2710" actId="20577"/>
          <ac:spMkLst>
            <pc:docMk/>
            <pc:sldMk cId="3782762054" sldId="358"/>
            <ac:spMk id="2" creationId="{C298EA3B-160B-CF6E-F026-8E5D66C98EF2}"/>
          </ac:spMkLst>
        </pc:spChg>
      </pc:sldChg>
      <pc:sldChg chg="del">
        <pc:chgData name="James Chau [SEHS]" userId="bdf89e84-b0b9-49c4-bac0-82c8cf7178d0" providerId="ADAL" clId="{471330E2-81BF-4D5F-B791-3A538D4FB301}" dt="2023-07-13T05:16:23.306" v="341" actId="47"/>
        <pc:sldMkLst>
          <pc:docMk/>
          <pc:sldMk cId="532322247" sldId="359"/>
        </pc:sldMkLst>
      </pc:sldChg>
      <pc:sldChg chg="del">
        <pc:chgData name="James Chau [SEHS]" userId="bdf89e84-b0b9-49c4-bac0-82c8cf7178d0" providerId="ADAL" clId="{471330E2-81BF-4D5F-B791-3A538D4FB301}" dt="2023-07-13T05:16:23.306" v="341" actId="47"/>
        <pc:sldMkLst>
          <pc:docMk/>
          <pc:sldMk cId="4093590220" sldId="360"/>
        </pc:sldMkLst>
      </pc:sldChg>
      <pc:sldChg chg="del">
        <pc:chgData name="James Chau [SEHS]" userId="bdf89e84-b0b9-49c4-bac0-82c8cf7178d0" providerId="ADAL" clId="{471330E2-81BF-4D5F-B791-3A538D4FB301}" dt="2023-07-13T05:16:23.306" v="341" actId="47"/>
        <pc:sldMkLst>
          <pc:docMk/>
          <pc:sldMk cId="3747271481" sldId="361"/>
        </pc:sldMkLst>
      </pc:sldChg>
      <pc:sldChg chg="del">
        <pc:chgData name="James Chau [SEHS]" userId="bdf89e84-b0b9-49c4-bac0-82c8cf7178d0" providerId="ADAL" clId="{471330E2-81BF-4D5F-B791-3A538D4FB301}" dt="2023-07-13T05:16:23.306" v="341" actId="47"/>
        <pc:sldMkLst>
          <pc:docMk/>
          <pc:sldMk cId="188144943" sldId="362"/>
        </pc:sldMkLst>
      </pc:sldChg>
      <pc:sldChg chg="del">
        <pc:chgData name="James Chau [SEHS]" userId="bdf89e84-b0b9-49c4-bac0-82c8cf7178d0" providerId="ADAL" clId="{471330E2-81BF-4D5F-B791-3A538D4FB301}" dt="2023-07-13T05:16:23.306" v="341" actId="47"/>
        <pc:sldMkLst>
          <pc:docMk/>
          <pc:sldMk cId="578309165" sldId="363"/>
        </pc:sldMkLst>
      </pc:sldChg>
      <pc:sldChg chg="del">
        <pc:chgData name="James Chau [SEHS]" userId="bdf89e84-b0b9-49c4-bac0-82c8cf7178d0" providerId="ADAL" clId="{471330E2-81BF-4D5F-B791-3A538D4FB301}" dt="2023-07-13T05:16:23.306" v="341" actId="47"/>
        <pc:sldMkLst>
          <pc:docMk/>
          <pc:sldMk cId="706347760" sldId="364"/>
        </pc:sldMkLst>
      </pc:sldChg>
      <pc:sldChg chg="del">
        <pc:chgData name="James Chau [SEHS]" userId="bdf89e84-b0b9-49c4-bac0-82c8cf7178d0" providerId="ADAL" clId="{471330E2-81BF-4D5F-B791-3A538D4FB301}" dt="2023-07-13T05:16:23.306" v="341" actId="47"/>
        <pc:sldMkLst>
          <pc:docMk/>
          <pc:sldMk cId="3847802080" sldId="365"/>
        </pc:sldMkLst>
      </pc:sldChg>
      <pc:sldChg chg="del">
        <pc:chgData name="James Chau [SEHS]" userId="bdf89e84-b0b9-49c4-bac0-82c8cf7178d0" providerId="ADAL" clId="{471330E2-81BF-4D5F-B791-3A538D4FB301}" dt="2023-07-13T05:16:23.306" v="341" actId="47"/>
        <pc:sldMkLst>
          <pc:docMk/>
          <pc:sldMk cId="1672108078" sldId="366"/>
        </pc:sldMkLst>
      </pc:sldChg>
      <pc:sldChg chg="del">
        <pc:chgData name="James Chau [SEHS]" userId="bdf89e84-b0b9-49c4-bac0-82c8cf7178d0" providerId="ADAL" clId="{471330E2-81BF-4D5F-B791-3A538D4FB301}" dt="2023-07-13T05:16:23.306" v="341" actId="47"/>
        <pc:sldMkLst>
          <pc:docMk/>
          <pc:sldMk cId="3865126240" sldId="367"/>
        </pc:sldMkLst>
      </pc:sldChg>
      <pc:sldChg chg="del">
        <pc:chgData name="James Chau [SEHS]" userId="bdf89e84-b0b9-49c4-bac0-82c8cf7178d0" providerId="ADAL" clId="{471330E2-81BF-4D5F-B791-3A538D4FB301}" dt="2023-07-13T05:16:23.306" v="341" actId="47"/>
        <pc:sldMkLst>
          <pc:docMk/>
          <pc:sldMk cId="5634808" sldId="368"/>
        </pc:sldMkLst>
      </pc:sldChg>
      <pc:sldChg chg="del">
        <pc:chgData name="James Chau [SEHS]" userId="bdf89e84-b0b9-49c4-bac0-82c8cf7178d0" providerId="ADAL" clId="{471330E2-81BF-4D5F-B791-3A538D4FB301}" dt="2023-07-13T05:16:23.306" v="341" actId="47"/>
        <pc:sldMkLst>
          <pc:docMk/>
          <pc:sldMk cId="1388979924" sldId="369"/>
        </pc:sldMkLst>
      </pc:sldChg>
      <pc:sldChg chg="del">
        <pc:chgData name="James Chau [SEHS]" userId="bdf89e84-b0b9-49c4-bac0-82c8cf7178d0" providerId="ADAL" clId="{471330E2-81BF-4D5F-B791-3A538D4FB301}" dt="2023-07-13T05:16:23.306" v="341" actId="47"/>
        <pc:sldMkLst>
          <pc:docMk/>
          <pc:sldMk cId="2417701801" sldId="370"/>
        </pc:sldMkLst>
      </pc:sldChg>
      <pc:sldChg chg="del">
        <pc:chgData name="James Chau [SEHS]" userId="bdf89e84-b0b9-49c4-bac0-82c8cf7178d0" providerId="ADAL" clId="{471330E2-81BF-4D5F-B791-3A538D4FB301}" dt="2023-07-13T05:16:23.306" v="341" actId="47"/>
        <pc:sldMkLst>
          <pc:docMk/>
          <pc:sldMk cId="3510121865" sldId="371"/>
        </pc:sldMkLst>
      </pc:sldChg>
      <pc:sldChg chg="del">
        <pc:chgData name="James Chau [SEHS]" userId="bdf89e84-b0b9-49c4-bac0-82c8cf7178d0" providerId="ADAL" clId="{471330E2-81BF-4D5F-B791-3A538D4FB301}" dt="2023-07-13T05:16:23.306" v="341" actId="47"/>
        <pc:sldMkLst>
          <pc:docMk/>
          <pc:sldMk cId="2582820893" sldId="372"/>
        </pc:sldMkLst>
      </pc:sldChg>
      <pc:sldChg chg="del">
        <pc:chgData name="James Chau [SEHS]" userId="bdf89e84-b0b9-49c4-bac0-82c8cf7178d0" providerId="ADAL" clId="{471330E2-81BF-4D5F-B791-3A538D4FB301}" dt="2023-07-13T05:16:23.306" v="341" actId="47"/>
        <pc:sldMkLst>
          <pc:docMk/>
          <pc:sldMk cId="3448608738" sldId="373"/>
        </pc:sldMkLst>
      </pc:sldChg>
      <pc:sldChg chg="del">
        <pc:chgData name="James Chau [SEHS]" userId="bdf89e84-b0b9-49c4-bac0-82c8cf7178d0" providerId="ADAL" clId="{471330E2-81BF-4D5F-B791-3A538D4FB301}" dt="2023-07-13T05:16:23.306" v="341" actId="47"/>
        <pc:sldMkLst>
          <pc:docMk/>
          <pc:sldMk cId="331824932" sldId="374"/>
        </pc:sldMkLst>
      </pc:sldChg>
      <pc:sldChg chg="del">
        <pc:chgData name="James Chau [SEHS]" userId="bdf89e84-b0b9-49c4-bac0-82c8cf7178d0" providerId="ADAL" clId="{471330E2-81BF-4D5F-B791-3A538D4FB301}" dt="2023-07-13T05:16:23.306" v="341" actId="47"/>
        <pc:sldMkLst>
          <pc:docMk/>
          <pc:sldMk cId="1782206852" sldId="375"/>
        </pc:sldMkLst>
      </pc:sldChg>
      <pc:sldChg chg="del">
        <pc:chgData name="James Chau [SEHS]" userId="bdf89e84-b0b9-49c4-bac0-82c8cf7178d0" providerId="ADAL" clId="{471330E2-81BF-4D5F-B791-3A538D4FB301}" dt="2023-07-13T05:16:23.306" v="341" actId="47"/>
        <pc:sldMkLst>
          <pc:docMk/>
          <pc:sldMk cId="3588900003" sldId="376"/>
        </pc:sldMkLst>
      </pc:sldChg>
      <pc:sldChg chg="del">
        <pc:chgData name="James Chau [SEHS]" userId="bdf89e84-b0b9-49c4-bac0-82c8cf7178d0" providerId="ADAL" clId="{471330E2-81BF-4D5F-B791-3A538D4FB301}" dt="2023-07-13T05:16:23.306" v="341" actId="47"/>
        <pc:sldMkLst>
          <pc:docMk/>
          <pc:sldMk cId="2213784" sldId="377"/>
        </pc:sldMkLst>
      </pc:sldChg>
      <pc:sldChg chg="del">
        <pc:chgData name="James Chau [SEHS]" userId="bdf89e84-b0b9-49c4-bac0-82c8cf7178d0" providerId="ADAL" clId="{471330E2-81BF-4D5F-B791-3A538D4FB301}" dt="2023-07-13T05:16:23.306" v="341" actId="47"/>
        <pc:sldMkLst>
          <pc:docMk/>
          <pc:sldMk cId="992088517" sldId="378"/>
        </pc:sldMkLst>
      </pc:sldChg>
      <pc:sldChg chg="del">
        <pc:chgData name="James Chau [SEHS]" userId="bdf89e84-b0b9-49c4-bac0-82c8cf7178d0" providerId="ADAL" clId="{471330E2-81BF-4D5F-B791-3A538D4FB301}" dt="2023-07-13T05:16:23.306" v="341" actId="47"/>
        <pc:sldMkLst>
          <pc:docMk/>
          <pc:sldMk cId="1406910093" sldId="379"/>
        </pc:sldMkLst>
      </pc:sldChg>
      <pc:sldChg chg="del">
        <pc:chgData name="James Chau [SEHS]" userId="bdf89e84-b0b9-49c4-bac0-82c8cf7178d0" providerId="ADAL" clId="{471330E2-81BF-4D5F-B791-3A538D4FB301}" dt="2023-07-13T05:16:23.306" v="341" actId="47"/>
        <pc:sldMkLst>
          <pc:docMk/>
          <pc:sldMk cId="80849395" sldId="380"/>
        </pc:sldMkLst>
      </pc:sldChg>
      <pc:sldChg chg="del">
        <pc:chgData name="James Chau [SEHS]" userId="bdf89e84-b0b9-49c4-bac0-82c8cf7178d0" providerId="ADAL" clId="{471330E2-81BF-4D5F-B791-3A538D4FB301}" dt="2023-07-13T05:16:23.306" v="341" actId="47"/>
        <pc:sldMkLst>
          <pc:docMk/>
          <pc:sldMk cId="2369041160" sldId="381"/>
        </pc:sldMkLst>
      </pc:sldChg>
      <pc:sldChg chg="del">
        <pc:chgData name="James Chau [SEHS]" userId="bdf89e84-b0b9-49c4-bac0-82c8cf7178d0" providerId="ADAL" clId="{471330E2-81BF-4D5F-B791-3A538D4FB301}" dt="2023-07-13T05:16:23.306" v="341" actId="47"/>
        <pc:sldMkLst>
          <pc:docMk/>
          <pc:sldMk cId="4062267881" sldId="382"/>
        </pc:sldMkLst>
      </pc:sldChg>
      <pc:sldChg chg="del">
        <pc:chgData name="James Chau [SEHS]" userId="bdf89e84-b0b9-49c4-bac0-82c8cf7178d0" providerId="ADAL" clId="{471330E2-81BF-4D5F-B791-3A538D4FB301}" dt="2023-07-13T05:16:23.306" v="341" actId="47"/>
        <pc:sldMkLst>
          <pc:docMk/>
          <pc:sldMk cId="331002934" sldId="383"/>
        </pc:sldMkLst>
      </pc:sldChg>
      <pc:sldChg chg="del">
        <pc:chgData name="James Chau [SEHS]" userId="bdf89e84-b0b9-49c4-bac0-82c8cf7178d0" providerId="ADAL" clId="{471330E2-81BF-4D5F-B791-3A538D4FB301}" dt="2023-07-13T05:16:23.306" v="341" actId="47"/>
        <pc:sldMkLst>
          <pc:docMk/>
          <pc:sldMk cId="3977032214" sldId="384"/>
        </pc:sldMkLst>
      </pc:sldChg>
      <pc:sldChg chg="del">
        <pc:chgData name="James Chau [SEHS]" userId="bdf89e84-b0b9-49c4-bac0-82c8cf7178d0" providerId="ADAL" clId="{471330E2-81BF-4D5F-B791-3A538D4FB301}" dt="2023-07-13T05:16:23.306" v="341" actId="47"/>
        <pc:sldMkLst>
          <pc:docMk/>
          <pc:sldMk cId="991342385" sldId="385"/>
        </pc:sldMkLst>
      </pc:sldChg>
      <pc:sldChg chg="del">
        <pc:chgData name="James Chau [SEHS]" userId="bdf89e84-b0b9-49c4-bac0-82c8cf7178d0" providerId="ADAL" clId="{471330E2-81BF-4D5F-B791-3A538D4FB301}" dt="2023-07-13T05:16:23.306" v="341" actId="47"/>
        <pc:sldMkLst>
          <pc:docMk/>
          <pc:sldMk cId="1115988105" sldId="386"/>
        </pc:sldMkLst>
      </pc:sldChg>
      <pc:sldChg chg="ord">
        <pc:chgData name="James Chau [SEHS]" userId="bdf89e84-b0b9-49c4-bac0-82c8cf7178d0" providerId="ADAL" clId="{471330E2-81BF-4D5F-B791-3A538D4FB301}" dt="2023-07-14T07:38:54.989" v="3038"/>
        <pc:sldMkLst>
          <pc:docMk/>
          <pc:sldMk cId="2994562760" sldId="387"/>
        </pc:sldMkLst>
      </pc:sldChg>
      <pc:sldChg chg="del">
        <pc:chgData name="James Chau [SEHS]" userId="bdf89e84-b0b9-49c4-bac0-82c8cf7178d0" providerId="ADAL" clId="{471330E2-81BF-4D5F-B791-3A538D4FB301}" dt="2023-07-13T05:16:23.306" v="341" actId="47"/>
        <pc:sldMkLst>
          <pc:docMk/>
          <pc:sldMk cId="3364837445" sldId="387"/>
        </pc:sldMkLst>
      </pc:sldChg>
      <pc:sldChg chg="ord">
        <pc:chgData name="James Chau [SEHS]" userId="bdf89e84-b0b9-49c4-bac0-82c8cf7178d0" providerId="ADAL" clId="{471330E2-81BF-4D5F-B791-3A538D4FB301}" dt="2023-07-14T07:38:54.989" v="3038"/>
        <pc:sldMkLst>
          <pc:docMk/>
          <pc:sldMk cId="1088482527" sldId="388"/>
        </pc:sldMkLst>
      </pc:sldChg>
      <pc:sldChg chg="del">
        <pc:chgData name="James Chau [SEHS]" userId="bdf89e84-b0b9-49c4-bac0-82c8cf7178d0" providerId="ADAL" clId="{471330E2-81BF-4D5F-B791-3A538D4FB301}" dt="2023-07-13T05:16:23.306" v="341" actId="47"/>
        <pc:sldMkLst>
          <pc:docMk/>
          <pc:sldMk cId="3229305925" sldId="388"/>
        </pc:sldMkLst>
      </pc:sldChg>
      <pc:sldChg chg="ord">
        <pc:chgData name="James Chau [SEHS]" userId="bdf89e84-b0b9-49c4-bac0-82c8cf7178d0" providerId="ADAL" clId="{471330E2-81BF-4D5F-B791-3A538D4FB301}" dt="2023-07-14T07:38:54.989" v="3038"/>
        <pc:sldMkLst>
          <pc:docMk/>
          <pc:sldMk cId="3421479280" sldId="389"/>
        </pc:sldMkLst>
      </pc:sldChg>
      <pc:sldChg chg="modSp add mod ord">
        <pc:chgData name="James Chau [SEHS]" userId="bdf89e84-b0b9-49c4-bac0-82c8cf7178d0" providerId="ADAL" clId="{471330E2-81BF-4D5F-B791-3A538D4FB301}" dt="2023-07-14T07:38:54.989" v="3038"/>
        <pc:sldMkLst>
          <pc:docMk/>
          <pc:sldMk cId="3539046679" sldId="390"/>
        </pc:sldMkLst>
        <pc:spChg chg="mod">
          <ac:chgData name="James Chau [SEHS]" userId="bdf89e84-b0b9-49c4-bac0-82c8cf7178d0" providerId="ADAL" clId="{471330E2-81BF-4D5F-B791-3A538D4FB301}" dt="2023-07-14T07:20:41.616" v="2733" actId="6549"/>
          <ac:spMkLst>
            <pc:docMk/>
            <pc:sldMk cId="3539046679" sldId="390"/>
            <ac:spMk id="3" creationId="{F4B59B01-837B-835C-D16C-D09C821AFB0D}"/>
          </ac:spMkLst>
        </pc:spChg>
      </pc:sldChg>
      <pc:sldChg chg="new del">
        <pc:chgData name="James Chau [SEHS]" userId="bdf89e84-b0b9-49c4-bac0-82c8cf7178d0" providerId="ADAL" clId="{471330E2-81BF-4D5F-B791-3A538D4FB301}" dt="2023-07-14T07:18:57.060" v="2712" actId="680"/>
        <pc:sldMkLst>
          <pc:docMk/>
          <pc:sldMk cId="4282507412" sldId="390"/>
        </pc:sldMkLst>
      </pc:sldChg>
      <pc:sldChg chg="modSp add mod ord">
        <pc:chgData name="James Chau [SEHS]" userId="bdf89e84-b0b9-49c4-bac0-82c8cf7178d0" providerId="ADAL" clId="{471330E2-81BF-4D5F-B791-3A538D4FB301}" dt="2023-07-14T07:38:54.989" v="3038"/>
        <pc:sldMkLst>
          <pc:docMk/>
          <pc:sldMk cId="1475740578" sldId="391"/>
        </pc:sldMkLst>
        <pc:spChg chg="mod">
          <ac:chgData name="James Chau [SEHS]" userId="bdf89e84-b0b9-49c4-bac0-82c8cf7178d0" providerId="ADAL" clId="{471330E2-81BF-4D5F-B791-3A538D4FB301}" dt="2023-07-14T07:21:10.808" v="2746" actId="6549"/>
          <ac:spMkLst>
            <pc:docMk/>
            <pc:sldMk cId="1475740578" sldId="391"/>
            <ac:spMk id="3" creationId="{F4B59B01-837B-835C-D16C-D09C821AFB0D}"/>
          </ac:spMkLst>
        </pc:spChg>
      </pc:sldChg>
      <pc:sldChg chg="modSp add mod ord">
        <pc:chgData name="James Chau [SEHS]" userId="bdf89e84-b0b9-49c4-bac0-82c8cf7178d0" providerId="ADAL" clId="{471330E2-81BF-4D5F-B791-3A538D4FB301}" dt="2023-07-14T07:38:54.989" v="3038"/>
        <pc:sldMkLst>
          <pc:docMk/>
          <pc:sldMk cId="1935512738" sldId="392"/>
        </pc:sldMkLst>
        <pc:spChg chg="mod">
          <ac:chgData name="James Chau [SEHS]" userId="bdf89e84-b0b9-49c4-bac0-82c8cf7178d0" providerId="ADAL" clId="{471330E2-81BF-4D5F-B791-3A538D4FB301}" dt="2023-07-14T07:21:32.153" v="2754" actId="6549"/>
          <ac:spMkLst>
            <pc:docMk/>
            <pc:sldMk cId="1935512738" sldId="392"/>
            <ac:spMk id="3" creationId="{F4B59B01-837B-835C-D16C-D09C821AFB0D}"/>
          </ac:spMkLst>
        </pc:spChg>
      </pc:sldChg>
      <pc:sldChg chg="modSp add mod ord">
        <pc:chgData name="James Chau [SEHS]" userId="bdf89e84-b0b9-49c4-bac0-82c8cf7178d0" providerId="ADAL" clId="{471330E2-81BF-4D5F-B791-3A538D4FB301}" dt="2023-07-14T07:38:54.989" v="3038"/>
        <pc:sldMkLst>
          <pc:docMk/>
          <pc:sldMk cId="1509063651" sldId="393"/>
        </pc:sldMkLst>
        <pc:spChg chg="mod">
          <ac:chgData name="James Chau [SEHS]" userId="bdf89e84-b0b9-49c4-bac0-82c8cf7178d0" providerId="ADAL" clId="{471330E2-81BF-4D5F-B791-3A538D4FB301}" dt="2023-07-14T07:23:17.705" v="2838" actId="6549"/>
          <ac:spMkLst>
            <pc:docMk/>
            <pc:sldMk cId="1509063651" sldId="393"/>
            <ac:spMk id="3" creationId="{F4B59B01-837B-835C-D16C-D09C821AFB0D}"/>
          </ac:spMkLst>
        </pc:spChg>
      </pc:sldChg>
      <pc:sldChg chg="modSp add mod ord">
        <pc:chgData name="James Chau [SEHS]" userId="bdf89e84-b0b9-49c4-bac0-82c8cf7178d0" providerId="ADAL" clId="{471330E2-81BF-4D5F-B791-3A538D4FB301}" dt="2023-07-14T07:38:54.989" v="3038"/>
        <pc:sldMkLst>
          <pc:docMk/>
          <pc:sldMk cId="2435522052" sldId="394"/>
        </pc:sldMkLst>
        <pc:spChg chg="mod">
          <ac:chgData name="James Chau [SEHS]" userId="bdf89e84-b0b9-49c4-bac0-82c8cf7178d0" providerId="ADAL" clId="{471330E2-81BF-4D5F-B791-3A538D4FB301}" dt="2023-07-14T07:23:43.147" v="2848" actId="6549"/>
          <ac:spMkLst>
            <pc:docMk/>
            <pc:sldMk cId="2435522052" sldId="394"/>
            <ac:spMk id="3" creationId="{F4B59B01-837B-835C-D16C-D09C821AFB0D}"/>
          </ac:spMkLst>
        </pc:spChg>
      </pc:sldChg>
      <pc:sldChg chg="modSp add mod ord">
        <pc:chgData name="James Chau [SEHS]" userId="bdf89e84-b0b9-49c4-bac0-82c8cf7178d0" providerId="ADAL" clId="{471330E2-81BF-4D5F-B791-3A538D4FB301}" dt="2023-07-14T07:38:54.989" v="3038"/>
        <pc:sldMkLst>
          <pc:docMk/>
          <pc:sldMk cId="3607581837" sldId="395"/>
        </pc:sldMkLst>
        <pc:spChg chg="mod">
          <ac:chgData name="James Chau [SEHS]" userId="bdf89e84-b0b9-49c4-bac0-82c8cf7178d0" providerId="ADAL" clId="{471330E2-81BF-4D5F-B791-3A538D4FB301}" dt="2023-07-14T07:24:53.344" v="2855" actId="6549"/>
          <ac:spMkLst>
            <pc:docMk/>
            <pc:sldMk cId="3607581837" sldId="395"/>
            <ac:spMk id="3" creationId="{F4B59B01-837B-835C-D16C-D09C821AFB0D}"/>
          </ac:spMkLst>
        </pc:spChg>
      </pc:sldChg>
      <pc:sldChg chg="modSp new mod">
        <pc:chgData name="James Chau [SEHS]" userId="bdf89e84-b0b9-49c4-bac0-82c8cf7178d0" providerId="ADAL" clId="{471330E2-81BF-4D5F-B791-3A538D4FB301}" dt="2023-07-14T07:31:00.848" v="2926" actId="6549"/>
        <pc:sldMkLst>
          <pc:docMk/>
          <pc:sldMk cId="1684357130" sldId="396"/>
        </pc:sldMkLst>
        <pc:spChg chg="mod">
          <ac:chgData name="James Chau [SEHS]" userId="bdf89e84-b0b9-49c4-bac0-82c8cf7178d0" providerId="ADAL" clId="{471330E2-81BF-4D5F-B791-3A538D4FB301}" dt="2023-07-14T07:25:24.672" v="2906" actId="20577"/>
          <ac:spMkLst>
            <pc:docMk/>
            <pc:sldMk cId="1684357130" sldId="396"/>
            <ac:spMk id="2" creationId="{D186A0F1-005E-4937-4D32-C5B4627AF860}"/>
          </ac:spMkLst>
        </pc:spChg>
        <pc:spChg chg="mod">
          <ac:chgData name="James Chau [SEHS]" userId="bdf89e84-b0b9-49c4-bac0-82c8cf7178d0" providerId="ADAL" clId="{471330E2-81BF-4D5F-B791-3A538D4FB301}" dt="2023-07-14T07:31:00.848" v="2926" actId="6549"/>
          <ac:spMkLst>
            <pc:docMk/>
            <pc:sldMk cId="1684357130" sldId="396"/>
            <ac:spMk id="3" creationId="{C4216E58-7B0C-3092-1C98-7AB95BB2FB55}"/>
          </ac:spMkLst>
        </pc:spChg>
      </pc:sldChg>
      <pc:sldChg chg="modSp add mod">
        <pc:chgData name="James Chau [SEHS]" userId="bdf89e84-b0b9-49c4-bac0-82c8cf7178d0" providerId="ADAL" clId="{471330E2-81BF-4D5F-B791-3A538D4FB301}" dt="2023-07-14T07:31:39.080" v="2938" actId="6549"/>
        <pc:sldMkLst>
          <pc:docMk/>
          <pc:sldMk cId="1298896668" sldId="397"/>
        </pc:sldMkLst>
        <pc:spChg chg="mod">
          <ac:chgData name="James Chau [SEHS]" userId="bdf89e84-b0b9-49c4-bac0-82c8cf7178d0" providerId="ADAL" clId="{471330E2-81BF-4D5F-B791-3A538D4FB301}" dt="2023-07-14T07:31:39.080" v="2938" actId="6549"/>
          <ac:spMkLst>
            <pc:docMk/>
            <pc:sldMk cId="1298896668" sldId="397"/>
            <ac:spMk id="3" creationId="{C4216E58-7B0C-3092-1C98-7AB95BB2FB55}"/>
          </ac:spMkLst>
        </pc:spChg>
      </pc:sldChg>
      <pc:sldChg chg="modSp add mod">
        <pc:chgData name="James Chau [SEHS]" userId="bdf89e84-b0b9-49c4-bac0-82c8cf7178d0" providerId="ADAL" clId="{471330E2-81BF-4D5F-B791-3A538D4FB301}" dt="2023-07-14T07:33:22.745" v="2961" actId="6549"/>
        <pc:sldMkLst>
          <pc:docMk/>
          <pc:sldMk cId="3064367300" sldId="398"/>
        </pc:sldMkLst>
        <pc:spChg chg="mod">
          <ac:chgData name="James Chau [SEHS]" userId="bdf89e84-b0b9-49c4-bac0-82c8cf7178d0" providerId="ADAL" clId="{471330E2-81BF-4D5F-B791-3A538D4FB301}" dt="2023-07-14T07:33:22.745" v="2961" actId="6549"/>
          <ac:spMkLst>
            <pc:docMk/>
            <pc:sldMk cId="3064367300" sldId="398"/>
            <ac:spMk id="3" creationId="{C4216E58-7B0C-3092-1C98-7AB95BB2FB55}"/>
          </ac:spMkLst>
        </pc:spChg>
      </pc:sldChg>
      <pc:sldChg chg="new del">
        <pc:chgData name="James Chau [SEHS]" userId="bdf89e84-b0b9-49c4-bac0-82c8cf7178d0" providerId="ADAL" clId="{471330E2-81BF-4D5F-B791-3A538D4FB301}" dt="2023-07-14T07:32:08.192" v="2940" actId="47"/>
        <pc:sldMkLst>
          <pc:docMk/>
          <pc:sldMk cId="3876618657" sldId="398"/>
        </pc:sldMkLst>
      </pc:sldChg>
      <pc:sldChg chg="modSp add mod">
        <pc:chgData name="James Chau [SEHS]" userId="bdf89e84-b0b9-49c4-bac0-82c8cf7178d0" providerId="ADAL" clId="{471330E2-81BF-4D5F-B791-3A538D4FB301}" dt="2023-07-14T07:33:47.017" v="2970" actId="6549"/>
        <pc:sldMkLst>
          <pc:docMk/>
          <pc:sldMk cId="3648601278" sldId="399"/>
        </pc:sldMkLst>
        <pc:spChg chg="mod">
          <ac:chgData name="James Chau [SEHS]" userId="bdf89e84-b0b9-49c4-bac0-82c8cf7178d0" providerId="ADAL" clId="{471330E2-81BF-4D5F-B791-3A538D4FB301}" dt="2023-07-14T07:33:47.017" v="2970" actId="6549"/>
          <ac:spMkLst>
            <pc:docMk/>
            <pc:sldMk cId="3648601278" sldId="399"/>
            <ac:spMk id="3" creationId="{C4216E58-7B0C-3092-1C98-7AB95BB2FB55}"/>
          </ac:spMkLst>
        </pc:spChg>
      </pc:sldChg>
      <pc:sldChg chg="modSp add mod">
        <pc:chgData name="James Chau [SEHS]" userId="bdf89e84-b0b9-49c4-bac0-82c8cf7178d0" providerId="ADAL" clId="{471330E2-81BF-4D5F-B791-3A538D4FB301}" dt="2023-07-14T07:34:05.753" v="2979" actId="6549"/>
        <pc:sldMkLst>
          <pc:docMk/>
          <pc:sldMk cId="4201948130" sldId="400"/>
        </pc:sldMkLst>
        <pc:spChg chg="mod">
          <ac:chgData name="James Chau [SEHS]" userId="bdf89e84-b0b9-49c4-bac0-82c8cf7178d0" providerId="ADAL" clId="{471330E2-81BF-4D5F-B791-3A538D4FB301}" dt="2023-07-14T07:34:05.753" v="2979" actId="6549"/>
          <ac:spMkLst>
            <pc:docMk/>
            <pc:sldMk cId="4201948130" sldId="400"/>
            <ac:spMk id="3" creationId="{C4216E58-7B0C-3092-1C98-7AB95BB2FB55}"/>
          </ac:spMkLst>
        </pc:spChg>
      </pc:sldChg>
      <pc:sldChg chg="modSp add mod">
        <pc:chgData name="James Chau [SEHS]" userId="bdf89e84-b0b9-49c4-bac0-82c8cf7178d0" providerId="ADAL" clId="{471330E2-81BF-4D5F-B791-3A538D4FB301}" dt="2023-07-14T07:35:43.962" v="3004" actId="6549"/>
        <pc:sldMkLst>
          <pc:docMk/>
          <pc:sldMk cId="3172125637" sldId="401"/>
        </pc:sldMkLst>
        <pc:spChg chg="mod">
          <ac:chgData name="James Chau [SEHS]" userId="bdf89e84-b0b9-49c4-bac0-82c8cf7178d0" providerId="ADAL" clId="{471330E2-81BF-4D5F-B791-3A538D4FB301}" dt="2023-07-14T07:35:43.962" v="3004" actId="6549"/>
          <ac:spMkLst>
            <pc:docMk/>
            <pc:sldMk cId="3172125637" sldId="401"/>
            <ac:spMk id="3" creationId="{C4216E58-7B0C-3092-1C98-7AB95BB2FB55}"/>
          </ac:spMkLst>
        </pc:spChg>
      </pc:sldChg>
      <pc:sldChg chg="modSp add mod">
        <pc:chgData name="James Chau [SEHS]" userId="bdf89e84-b0b9-49c4-bac0-82c8cf7178d0" providerId="ADAL" clId="{471330E2-81BF-4D5F-B791-3A538D4FB301}" dt="2023-07-14T07:36:21.704" v="3023" actId="6549"/>
        <pc:sldMkLst>
          <pc:docMk/>
          <pc:sldMk cId="536696943" sldId="402"/>
        </pc:sldMkLst>
        <pc:spChg chg="mod">
          <ac:chgData name="James Chau [SEHS]" userId="bdf89e84-b0b9-49c4-bac0-82c8cf7178d0" providerId="ADAL" clId="{471330E2-81BF-4D5F-B791-3A538D4FB301}" dt="2023-07-14T07:36:21.704" v="3023" actId="6549"/>
          <ac:spMkLst>
            <pc:docMk/>
            <pc:sldMk cId="536696943" sldId="402"/>
            <ac:spMk id="3" creationId="{C4216E58-7B0C-3092-1C98-7AB95BB2FB55}"/>
          </ac:spMkLst>
        </pc:spChg>
      </pc:sldChg>
      <pc:sldChg chg="modSp add mod">
        <pc:chgData name="James Chau [SEHS]" userId="bdf89e84-b0b9-49c4-bac0-82c8cf7178d0" providerId="ADAL" clId="{471330E2-81BF-4D5F-B791-3A538D4FB301}" dt="2023-07-14T07:37:44.630" v="3036" actId="20577"/>
        <pc:sldMkLst>
          <pc:docMk/>
          <pc:sldMk cId="2983462757" sldId="403"/>
        </pc:sldMkLst>
        <pc:spChg chg="mod">
          <ac:chgData name="James Chau [SEHS]" userId="bdf89e84-b0b9-49c4-bac0-82c8cf7178d0" providerId="ADAL" clId="{471330E2-81BF-4D5F-B791-3A538D4FB301}" dt="2023-07-14T07:37:44.630" v="3036" actId="20577"/>
          <ac:spMkLst>
            <pc:docMk/>
            <pc:sldMk cId="2983462757" sldId="403"/>
            <ac:spMk id="3" creationId="{C4216E58-7B0C-3092-1C98-7AB95BB2FB55}"/>
          </ac:spMkLst>
        </pc:spChg>
      </pc:sldChg>
      <pc:sldChg chg="modSp new mod">
        <pc:chgData name="James Chau [SEHS]" userId="bdf89e84-b0b9-49c4-bac0-82c8cf7178d0" providerId="ADAL" clId="{471330E2-81BF-4D5F-B791-3A538D4FB301}" dt="2023-07-14T07:42:02.145" v="3161" actId="6549"/>
        <pc:sldMkLst>
          <pc:docMk/>
          <pc:sldMk cId="2853863627" sldId="404"/>
        </pc:sldMkLst>
        <pc:spChg chg="mod">
          <ac:chgData name="James Chau [SEHS]" userId="bdf89e84-b0b9-49c4-bac0-82c8cf7178d0" providerId="ADAL" clId="{471330E2-81BF-4D5F-B791-3A538D4FB301}" dt="2023-07-14T07:40:46.950" v="3082" actId="20577"/>
          <ac:spMkLst>
            <pc:docMk/>
            <pc:sldMk cId="2853863627" sldId="404"/>
            <ac:spMk id="2" creationId="{6978F940-7539-0A07-0E81-DEF4D28447E9}"/>
          </ac:spMkLst>
        </pc:spChg>
        <pc:spChg chg="mod">
          <ac:chgData name="James Chau [SEHS]" userId="bdf89e84-b0b9-49c4-bac0-82c8cf7178d0" providerId="ADAL" clId="{471330E2-81BF-4D5F-B791-3A538D4FB301}" dt="2023-07-14T07:42:02.145" v="3161" actId="6549"/>
          <ac:spMkLst>
            <pc:docMk/>
            <pc:sldMk cId="2853863627" sldId="404"/>
            <ac:spMk id="3" creationId="{5FB079F4-B681-D6D5-9D8B-CE5BA979A9A1}"/>
          </ac:spMkLst>
        </pc:spChg>
      </pc:sldChg>
      <pc:sldChg chg="modSp add mod">
        <pc:chgData name="James Chau [SEHS]" userId="bdf89e84-b0b9-49c4-bac0-82c8cf7178d0" providerId="ADAL" clId="{471330E2-81BF-4D5F-B791-3A538D4FB301}" dt="2023-07-14T07:42:26.727" v="3172" actId="20577"/>
        <pc:sldMkLst>
          <pc:docMk/>
          <pc:sldMk cId="2423074847" sldId="405"/>
        </pc:sldMkLst>
        <pc:spChg chg="mod">
          <ac:chgData name="James Chau [SEHS]" userId="bdf89e84-b0b9-49c4-bac0-82c8cf7178d0" providerId="ADAL" clId="{471330E2-81BF-4D5F-B791-3A538D4FB301}" dt="2023-07-14T07:42:26.727" v="3172" actId="20577"/>
          <ac:spMkLst>
            <pc:docMk/>
            <pc:sldMk cId="2423074847" sldId="405"/>
            <ac:spMk id="3" creationId="{5FB079F4-B681-D6D5-9D8B-CE5BA979A9A1}"/>
          </ac:spMkLst>
        </pc:spChg>
      </pc:sldChg>
      <pc:sldChg chg="modSp add mod">
        <pc:chgData name="James Chau [SEHS]" userId="bdf89e84-b0b9-49c4-bac0-82c8cf7178d0" providerId="ADAL" clId="{471330E2-81BF-4D5F-B791-3A538D4FB301}" dt="2023-07-14T07:42:49.395" v="3181" actId="6549"/>
        <pc:sldMkLst>
          <pc:docMk/>
          <pc:sldMk cId="2681113891" sldId="406"/>
        </pc:sldMkLst>
        <pc:spChg chg="mod">
          <ac:chgData name="James Chau [SEHS]" userId="bdf89e84-b0b9-49c4-bac0-82c8cf7178d0" providerId="ADAL" clId="{471330E2-81BF-4D5F-B791-3A538D4FB301}" dt="2023-07-14T07:42:49.395" v="3181" actId="6549"/>
          <ac:spMkLst>
            <pc:docMk/>
            <pc:sldMk cId="2681113891" sldId="406"/>
            <ac:spMk id="3" creationId="{5FB079F4-B681-D6D5-9D8B-CE5BA979A9A1}"/>
          </ac:spMkLst>
        </pc:spChg>
      </pc:sldChg>
      <pc:sldChg chg="modSp add mod">
        <pc:chgData name="James Chau [SEHS]" userId="bdf89e84-b0b9-49c4-bac0-82c8cf7178d0" providerId="ADAL" clId="{471330E2-81BF-4D5F-B791-3A538D4FB301}" dt="2023-07-14T07:44:34.312" v="3201" actId="6549"/>
        <pc:sldMkLst>
          <pc:docMk/>
          <pc:sldMk cId="1973494633" sldId="407"/>
        </pc:sldMkLst>
        <pc:spChg chg="mod">
          <ac:chgData name="James Chau [SEHS]" userId="bdf89e84-b0b9-49c4-bac0-82c8cf7178d0" providerId="ADAL" clId="{471330E2-81BF-4D5F-B791-3A538D4FB301}" dt="2023-07-14T07:44:34.312" v="3201" actId="6549"/>
          <ac:spMkLst>
            <pc:docMk/>
            <pc:sldMk cId="1973494633" sldId="407"/>
            <ac:spMk id="3" creationId="{5FB079F4-B681-D6D5-9D8B-CE5BA979A9A1}"/>
          </ac:spMkLst>
        </pc:spChg>
      </pc:sldChg>
      <pc:sldChg chg="modSp add mod">
        <pc:chgData name="James Chau [SEHS]" userId="bdf89e84-b0b9-49c4-bac0-82c8cf7178d0" providerId="ADAL" clId="{471330E2-81BF-4D5F-B791-3A538D4FB301}" dt="2023-07-14T07:45:03.944" v="3221" actId="15"/>
        <pc:sldMkLst>
          <pc:docMk/>
          <pc:sldMk cId="1475458166" sldId="408"/>
        </pc:sldMkLst>
        <pc:spChg chg="mod">
          <ac:chgData name="James Chau [SEHS]" userId="bdf89e84-b0b9-49c4-bac0-82c8cf7178d0" providerId="ADAL" clId="{471330E2-81BF-4D5F-B791-3A538D4FB301}" dt="2023-07-14T07:45:03.944" v="3221" actId="15"/>
          <ac:spMkLst>
            <pc:docMk/>
            <pc:sldMk cId="1475458166" sldId="408"/>
            <ac:spMk id="3" creationId="{5FB079F4-B681-D6D5-9D8B-CE5BA979A9A1}"/>
          </ac:spMkLst>
        </pc:spChg>
      </pc:sldChg>
      <pc:sldChg chg="modSp add mod">
        <pc:chgData name="James Chau [SEHS]" userId="bdf89e84-b0b9-49c4-bac0-82c8cf7178d0" providerId="ADAL" clId="{471330E2-81BF-4D5F-B791-3A538D4FB301}" dt="2023-07-14T07:45:29.293" v="3237" actId="15"/>
        <pc:sldMkLst>
          <pc:docMk/>
          <pc:sldMk cId="3645436236" sldId="409"/>
        </pc:sldMkLst>
        <pc:spChg chg="mod">
          <ac:chgData name="James Chau [SEHS]" userId="bdf89e84-b0b9-49c4-bac0-82c8cf7178d0" providerId="ADAL" clId="{471330E2-81BF-4D5F-B791-3A538D4FB301}" dt="2023-07-14T07:45:29.293" v="3237" actId="15"/>
          <ac:spMkLst>
            <pc:docMk/>
            <pc:sldMk cId="3645436236" sldId="409"/>
            <ac:spMk id="3" creationId="{5FB079F4-B681-D6D5-9D8B-CE5BA979A9A1}"/>
          </ac:spMkLst>
        </pc:spChg>
      </pc:sldChg>
      <pc:sldChg chg="modSp add mod">
        <pc:chgData name="James Chau [SEHS]" userId="bdf89e84-b0b9-49c4-bac0-82c8cf7178d0" providerId="ADAL" clId="{471330E2-81BF-4D5F-B791-3A538D4FB301}" dt="2023-07-14T07:45:51" v="3250" actId="15"/>
        <pc:sldMkLst>
          <pc:docMk/>
          <pc:sldMk cId="3660834361" sldId="410"/>
        </pc:sldMkLst>
        <pc:spChg chg="mod">
          <ac:chgData name="James Chau [SEHS]" userId="bdf89e84-b0b9-49c4-bac0-82c8cf7178d0" providerId="ADAL" clId="{471330E2-81BF-4D5F-B791-3A538D4FB301}" dt="2023-07-14T07:45:51" v="3250" actId="15"/>
          <ac:spMkLst>
            <pc:docMk/>
            <pc:sldMk cId="3660834361" sldId="410"/>
            <ac:spMk id="3" creationId="{5FB079F4-B681-D6D5-9D8B-CE5BA979A9A1}"/>
          </ac:spMkLst>
        </pc:spChg>
      </pc:sldChg>
      <pc:sldChg chg="modSp add mod">
        <pc:chgData name="James Chau [SEHS]" userId="bdf89e84-b0b9-49c4-bac0-82c8cf7178d0" providerId="ADAL" clId="{471330E2-81BF-4D5F-B791-3A538D4FB301}" dt="2023-07-14T07:46:11.187" v="3255" actId="6549"/>
        <pc:sldMkLst>
          <pc:docMk/>
          <pc:sldMk cId="960646967" sldId="411"/>
        </pc:sldMkLst>
        <pc:spChg chg="mod">
          <ac:chgData name="James Chau [SEHS]" userId="bdf89e84-b0b9-49c4-bac0-82c8cf7178d0" providerId="ADAL" clId="{471330E2-81BF-4D5F-B791-3A538D4FB301}" dt="2023-07-14T07:46:11.187" v="3255" actId="6549"/>
          <ac:spMkLst>
            <pc:docMk/>
            <pc:sldMk cId="960646967" sldId="411"/>
            <ac:spMk id="3" creationId="{5FB079F4-B681-D6D5-9D8B-CE5BA979A9A1}"/>
          </ac:spMkLst>
        </pc:spChg>
      </pc:sldChg>
      <pc:sldChg chg="modSp add mod">
        <pc:chgData name="James Chau [SEHS]" userId="bdf89e84-b0b9-49c4-bac0-82c8cf7178d0" providerId="ADAL" clId="{471330E2-81BF-4D5F-B791-3A538D4FB301}" dt="2023-07-14T07:47:46.585" v="3280" actId="6549"/>
        <pc:sldMkLst>
          <pc:docMk/>
          <pc:sldMk cId="868915705" sldId="412"/>
        </pc:sldMkLst>
        <pc:spChg chg="mod">
          <ac:chgData name="James Chau [SEHS]" userId="bdf89e84-b0b9-49c4-bac0-82c8cf7178d0" providerId="ADAL" clId="{471330E2-81BF-4D5F-B791-3A538D4FB301}" dt="2023-07-14T07:47:46.585" v="3280" actId="6549"/>
          <ac:spMkLst>
            <pc:docMk/>
            <pc:sldMk cId="868915705" sldId="412"/>
            <ac:spMk id="3" creationId="{5FB079F4-B681-D6D5-9D8B-CE5BA979A9A1}"/>
          </ac:spMkLst>
        </pc:spChg>
      </pc:sldChg>
      <pc:sldChg chg="new del">
        <pc:chgData name="James Chau [SEHS]" userId="bdf89e84-b0b9-49c4-bac0-82c8cf7178d0" providerId="ADAL" clId="{471330E2-81BF-4D5F-B791-3A538D4FB301}" dt="2023-07-14T07:46:21.091" v="3257" actId="680"/>
        <pc:sldMkLst>
          <pc:docMk/>
          <pc:sldMk cId="3876821014" sldId="412"/>
        </pc:sldMkLst>
      </pc:sldChg>
      <pc:sldChg chg="addSp delSp modSp add mod">
        <pc:chgData name="James Chau [SEHS]" userId="bdf89e84-b0b9-49c4-bac0-82c8cf7178d0" providerId="ADAL" clId="{471330E2-81BF-4D5F-B791-3A538D4FB301}" dt="2023-07-14T07:48:12.011" v="3292" actId="22"/>
        <pc:sldMkLst>
          <pc:docMk/>
          <pc:sldMk cId="2857934789" sldId="413"/>
        </pc:sldMkLst>
        <pc:spChg chg="mod">
          <ac:chgData name="James Chau [SEHS]" userId="bdf89e84-b0b9-49c4-bac0-82c8cf7178d0" providerId="ADAL" clId="{471330E2-81BF-4D5F-B791-3A538D4FB301}" dt="2023-07-14T07:48:04.080" v="3290" actId="6549"/>
          <ac:spMkLst>
            <pc:docMk/>
            <pc:sldMk cId="2857934789" sldId="413"/>
            <ac:spMk id="3" creationId="{5FB079F4-B681-D6D5-9D8B-CE5BA979A9A1}"/>
          </ac:spMkLst>
        </pc:spChg>
        <pc:spChg chg="add del">
          <ac:chgData name="James Chau [SEHS]" userId="bdf89e84-b0b9-49c4-bac0-82c8cf7178d0" providerId="ADAL" clId="{471330E2-81BF-4D5F-B791-3A538D4FB301}" dt="2023-07-14T07:48:12.011" v="3292" actId="22"/>
          <ac:spMkLst>
            <pc:docMk/>
            <pc:sldMk cId="2857934789" sldId="413"/>
            <ac:spMk id="5" creationId="{28428C26-A7AC-6E87-50CA-4167A3309D85}"/>
          </ac:spMkLst>
        </pc:spChg>
      </pc:sldChg>
      <pc:sldChg chg="modSp add mod">
        <pc:chgData name="James Chau [SEHS]" userId="bdf89e84-b0b9-49c4-bac0-82c8cf7178d0" providerId="ADAL" clId="{471330E2-81BF-4D5F-B791-3A538D4FB301}" dt="2023-07-14T07:48:36.027" v="3309" actId="6549"/>
        <pc:sldMkLst>
          <pc:docMk/>
          <pc:sldMk cId="3486691617" sldId="414"/>
        </pc:sldMkLst>
        <pc:spChg chg="mod">
          <ac:chgData name="James Chau [SEHS]" userId="bdf89e84-b0b9-49c4-bac0-82c8cf7178d0" providerId="ADAL" clId="{471330E2-81BF-4D5F-B791-3A538D4FB301}" dt="2023-07-14T07:48:36.027" v="3309" actId="6549"/>
          <ac:spMkLst>
            <pc:docMk/>
            <pc:sldMk cId="3486691617" sldId="414"/>
            <ac:spMk id="3" creationId="{5FB079F4-B681-D6D5-9D8B-CE5BA979A9A1}"/>
          </ac:spMkLst>
        </pc:spChg>
      </pc:sldChg>
      <pc:sldChg chg="modSp add mod">
        <pc:chgData name="James Chau [SEHS]" userId="bdf89e84-b0b9-49c4-bac0-82c8cf7178d0" providerId="ADAL" clId="{471330E2-81BF-4D5F-B791-3A538D4FB301}" dt="2023-07-14T07:50:28.871" v="3325" actId="15"/>
        <pc:sldMkLst>
          <pc:docMk/>
          <pc:sldMk cId="3413435720" sldId="415"/>
        </pc:sldMkLst>
        <pc:spChg chg="mod">
          <ac:chgData name="James Chau [SEHS]" userId="bdf89e84-b0b9-49c4-bac0-82c8cf7178d0" providerId="ADAL" clId="{471330E2-81BF-4D5F-B791-3A538D4FB301}" dt="2023-07-14T07:50:28.871" v="3325" actId="15"/>
          <ac:spMkLst>
            <pc:docMk/>
            <pc:sldMk cId="3413435720" sldId="415"/>
            <ac:spMk id="3" creationId="{5FB079F4-B681-D6D5-9D8B-CE5BA979A9A1}"/>
          </ac:spMkLst>
        </pc:spChg>
      </pc:sldChg>
      <pc:sldChg chg="modSp add mod">
        <pc:chgData name="James Chau [SEHS]" userId="bdf89e84-b0b9-49c4-bac0-82c8cf7178d0" providerId="ADAL" clId="{471330E2-81BF-4D5F-B791-3A538D4FB301}" dt="2023-07-14T07:51:06.674" v="3332" actId="6549"/>
        <pc:sldMkLst>
          <pc:docMk/>
          <pc:sldMk cId="2705682429" sldId="416"/>
        </pc:sldMkLst>
        <pc:spChg chg="mod">
          <ac:chgData name="James Chau [SEHS]" userId="bdf89e84-b0b9-49c4-bac0-82c8cf7178d0" providerId="ADAL" clId="{471330E2-81BF-4D5F-B791-3A538D4FB301}" dt="2023-07-14T07:51:06.674" v="3332" actId="6549"/>
          <ac:spMkLst>
            <pc:docMk/>
            <pc:sldMk cId="2705682429" sldId="416"/>
            <ac:spMk id="3" creationId="{5FB079F4-B681-D6D5-9D8B-CE5BA979A9A1}"/>
          </ac:spMkLst>
        </pc:spChg>
      </pc:sldChg>
      <pc:sldChg chg="modSp add mod">
        <pc:chgData name="James Chau [SEHS]" userId="bdf89e84-b0b9-49c4-bac0-82c8cf7178d0" providerId="ADAL" clId="{471330E2-81BF-4D5F-B791-3A538D4FB301}" dt="2023-07-14T07:51:54.390" v="3348"/>
        <pc:sldMkLst>
          <pc:docMk/>
          <pc:sldMk cId="672276807" sldId="417"/>
        </pc:sldMkLst>
        <pc:spChg chg="mod">
          <ac:chgData name="James Chau [SEHS]" userId="bdf89e84-b0b9-49c4-bac0-82c8cf7178d0" providerId="ADAL" clId="{471330E2-81BF-4D5F-B791-3A538D4FB301}" dt="2023-07-14T07:51:54.390" v="3348"/>
          <ac:spMkLst>
            <pc:docMk/>
            <pc:sldMk cId="672276807" sldId="417"/>
            <ac:spMk id="3" creationId="{5FB079F4-B681-D6D5-9D8B-CE5BA979A9A1}"/>
          </ac:spMkLst>
        </pc:spChg>
      </pc:sldChg>
      <pc:sldChg chg="modSp add mod">
        <pc:chgData name="James Chau [SEHS]" userId="bdf89e84-b0b9-49c4-bac0-82c8cf7178d0" providerId="ADAL" clId="{471330E2-81BF-4D5F-B791-3A538D4FB301}" dt="2023-07-14T07:52:19.167" v="3367" actId="6549"/>
        <pc:sldMkLst>
          <pc:docMk/>
          <pc:sldMk cId="1548999695" sldId="418"/>
        </pc:sldMkLst>
        <pc:spChg chg="mod">
          <ac:chgData name="James Chau [SEHS]" userId="bdf89e84-b0b9-49c4-bac0-82c8cf7178d0" providerId="ADAL" clId="{471330E2-81BF-4D5F-B791-3A538D4FB301}" dt="2023-07-14T07:52:19.167" v="3367" actId="6549"/>
          <ac:spMkLst>
            <pc:docMk/>
            <pc:sldMk cId="1548999695" sldId="418"/>
            <ac:spMk id="3" creationId="{5FB079F4-B681-D6D5-9D8B-CE5BA979A9A1}"/>
          </ac:spMkLst>
        </pc:spChg>
      </pc:sldChg>
      <pc:sldChg chg="modSp add mod">
        <pc:chgData name="James Chau [SEHS]" userId="bdf89e84-b0b9-49c4-bac0-82c8cf7178d0" providerId="ADAL" clId="{471330E2-81BF-4D5F-B791-3A538D4FB301}" dt="2023-07-14T07:57:36.863" v="3498" actId="20577"/>
        <pc:sldMkLst>
          <pc:docMk/>
          <pc:sldMk cId="315226263" sldId="419"/>
        </pc:sldMkLst>
        <pc:spChg chg="mod">
          <ac:chgData name="James Chau [SEHS]" userId="bdf89e84-b0b9-49c4-bac0-82c8cf7178d0" providerId="ADAL" clId="{471330E2-81BF-4D5F-B791-3A538D4FB301}" dt="2023-07-14T07:57:36.863" v="3498" actId="20577"/>
          <ac:spMkLst>
            <pc:docMk/>
            <pc:sldMk cId="315226263" sldId="419"/>
            <ac:spMk id="2" creationId="{6978F940-7539-0A07-0E81-DEF4D28447E9}"/>
          </ac:spMkLst>
        </pc:spChg>
        <pc:spChg chg="mod">
          <ac:chgData name="James Chau [SEHS]" userId="bdf89e84-b0b9-49c4-bac0-82c8cf7178d0" providerId="ADAL" clId="{471330E2-81BF-4D5F-B791-3A538D4FB301}" dt="2023-07-14T07:55:01.544" v="3418" actId="15"/>
          <ac:spMkLst>
            <pc:docMk/>
            <pc:sldMk cId="315226263" sldId="419"/>
            <ac:spMk id="3" creationId="{5FB079F4-B681-D6D5-9D8B-CE5BA979A9A1}"/>
          </ac:spMkLst>
        </pc:spChg>
      </pc:sldChg>
      <pc:sldChg chg="modSp add mod">
        <pc:chgData name="James Chau [SEHS]" userId="bdf89e84-b0b9-49c4-bac0-82c8cf7178d0" providerId="ADAL" clId="{471330E2-81BF-4D5F-B791-3A538D4FB301}" dt="2023-07-14T07:57:41.472" v="3505" actId="20577"/>
        <pc:sldMkLst>
          <pc:docMk/>
          <pc:sldMk cId="3045373720" sldId="420"/>
        </pc:sldMkLst>
        <pc:spChg chg="mod">
          <ac:chgData name="James Chau [SEHS]" userId="bdf89e84-b0b9-49c4-bac0-82c8cf7178d0" providerId="ADAL" clId="{471330E2-81BF-4D5F-B791-3A538D4FB301}" dt="2023-07-14T07:57:41.472" v="3505" actId="20577"/>
          <ac:spMkLst>
            <pc:docMk/>
            <pc:sldMk cId="3045373720" sldId="420"/>
            <ac:spMk id="2" creationId="{6978F940-7539-0A07-0E81-DEF4D28447E9}"/>
          </ac:spMkLst>
        </pc:spChg>
        <pc:spChg chg="mod">
          <ac:chgData name="James Chau [SEHS]" userId="bdf89e84-b0b9-49c4-bac0-82c8cf7178d0" providerId="ADAL" clId="{471330E2-81BF-4D5F-B791-3A538D4FB301}" dt="2023-07-14T07:55:43.953" v="3453" actId="6549"/>
          <ac:spMkLst>
            <pc:docMk/>
            <pc:sldMk cId="3045373720" sldId="420"/>
            <ac:spMk id="3" creationId="{5FB079F4-B681-D6D5-9D8B-CE5BA979A9A1}"/>
          </ac:spMkLst>
        </pc:spChg>
      </pc:sldChg>
      <pc:sldChg chg="modSp add mod">
        <pc:chgData name="James Chau [SEHS]" userId="bdf89e84-b0b9-49c4-bac0-82c8cf7178d0" providerId="ADAL" clId="{471330E2-81BF-4D5F-B791-3A538D4FB301}" dt="2023-07-14T07:57:46.289" v="3512" actId="20577"/>
        <pc:sldMkLst>
          <pc:docMk/>
          <pc:sldMk cId="3664601745" sldId="421"/>
        </pc:sldMkLst>
        <pc:spChg chg="mod">
          <ac:chgData name="James Chau [SEHS]" userId="bdf89e84-b0b9-49c4-bac0-82c8cf7178d0" providerId="ADAL" clId="{471330E2-81BF-4D5F-B791-3A538D4FB301}" dt="2023-07-14T07:57:46.289" v="3512" actId="20577"/>
          <ac:spMkLst>
            <pc:docMk/>
            <pc:sldMk cId="3664601745" sldId="421"/>
            <ac:spMk id="2" creationId="{6978F940-7539-0A07-0E81-DEF4D28447E9}"/>
          </ac:spMkLst>
        </pc:spChg>
        <pc:spChg chg="mod">
          <ac:chgData name="James Chau [SEHS]" userId="bdf89e84-b0b9-49c4-bac0-82c8cf7178d0" providerId="ADAL" clId="{471330E2-81BF-4D5F-B791-3A538D4FB301}" dt="2023-07-14T07:56:31.687" v="3487" actId="15"/>
          <ac:spMkLst>
            <pc:docMk/>
            <pc:sldMk cId="3664601745" sldId="421"/>
            <ac:spMk id="3" creationId="{5FB079F4-B681-D6D5-9D8B-CE5BA979A9A1}"/>
          </ac:spMkLst>
        </pc:spChg>
      </pc:sldChg>
      <pc:sldChg chg="modSp add mod">
        <pc:chgData name="James Chau [SEHS]" userId="bdf89e84-b0b9-49c4-bac0-82c8cf7178d0" providerId="ADAL" clId="{471330E2-81BF-4D5F-B791-3A538D4FB301}" dt="2023-07-14T07:58:37.331" v="3545" actId="15"/>
        <pc:sldMkLst>
          <pc:docMk/>
          <pc:sldMk cId="99413866" sldId="422"/>
        </pc:sldMkLst>
        <pc:spChg chg="mod">
          <ac:chgData name="James Chau [SEHS]" userId="bdf89e84-b0b9-49c4-bac0-82c8cf7178d0" providerId="ADAL" clId="{471330E2-81BF-4D5F-B791-3A538D4FB301}" dt="2023-07-14T07:57:51.959" v="3519" actId="20577"/>
          <ac:spMkLst>
            <pc:docMk/>
            <pc:sldMk cId="99413866" sldId="422"/>
            <ac:spMk id="2" creationId="{6978F940-7539-0A07-0E81-DEF4D28447E9}"/>
          </ac:spMkLst>
        </pc:spChg>
        <pc:spChg chg="mod">
          <ac:chgData name="James Chau [SEHS]" userId="bdf89e84-b0b9-49c4-bac0-82c8cf7178d0" providerId="ADAL" clId="{471330E2-81BF-4D5F-B791-3A538D4FB301}" dt="2023-07-14T07:58:37.331" v="3545" actId="15"/>
          <ac:spMkLst>
            <pc:docMk/>
            <pc:sldMk cId="99413866" sldId="422"/>
            <ac:spMk id="3" creationId="{5FB079F4-B681-D6D5-9D8B-CE5BA979A9A1}"/>
          </ac:spMkLst>
        </pc:spChg>
      </pc:sldChg>
      <pc:sldChg chg="modSp add mod">
        <pc:chgData name="James Chau [SEHS]" userId="bdf89e84-b0b9-49c4-bac0-82c8cf7178d0" providerId="ADAL" clId="{471330E2-81BF-4D5F-B791-3A538D4FB301}" dt="2023-07-14T07:59:13.990" v="3567" actId="20577"/>
        <pc:sldMkLst>
          <pc:docMk/>
          <pc:sldMk cId="4125165279" sldId="423"/>
        </pc:sldMkLst>
        <pc:spChg chg="mod">
          <ac:chgData name="James Chau [SEHS]" userId="bdf89e84-b0b9-49c4-bac0-82c8cf7178d0" providerId="ADAL" clId="{471330E2-81BF-4D5F-B791-3A538D4FB301}" dt="2023-07-14T07:59:13.990" v="3567" actId="20577"/>
          <ac:spMkLst>
            <pc:docMk/>
            <pc:sldMk cId="4125165279" sldId="423"/>
            <ac:spMk id="3" creationId="{5FB079F4-B681-D6D5-9D8B-CE5BA979A9A1}"/>
          </ac:spMkLst>
        </pc:spChg>
      </pc:sldChg>
      <pc:sldChg chg="modSp add mod">
        <pc:chgData name="James Chau [SEHS]" userId="bdf89e84-b0b9-49c4-bac0-82c8cf7178d0" providerId="ADAL" clId="{471330E2-81BF-4D5F-B791-3A538D4FB301}" dt="2023-07-14T08:00:07.933" v="3593" actId="6549"/>
        <pc:sldMkLst>
          <pc:docMk/>
          <pc:sldMk cId="1123171832" sldId="424"/>
        </pc:sldMkLst>
        <pc:spChg chg="mod">
          <ac:chgData name="James Chau [SEHS]" userId="bdf89e84-b0b9-49c4-bac0-82c8cf7178d0" providerId="ADAL" clId="{471330E2-81BF-4D5F-B791-3A538D4FB301}" dt="2023-07-14T08:00:07.933" v="3593" actId="6549"/>
          <ac:spMkLst>
            <pc:docMk/>
            <pc:sldMk cId="1123171832" sldId="424"/>
            <ac:spMk id="3" creationId="{5FB079F4-B681-D6D5-9D8B-CE5BA979A9A1}"/>
          </ac:spMkLst>
        </pc:spChg>
      </pc:sldChg>
      <pc:sldChg chg="modSp add mod">
        <pc:chgData name="James Chau [SEHS]" userId="bdf89e84-b0b9-49c4-bac0-82c8cf7178d0" providerId="ADAL" clId="{471330E2-81BF-4D5F-B791-3A538D4FB301}" dt="2023-07-14T08:02:20.891" v="3628" actId="6549"/>
        <pc:sldMkLst>
          <pc:docMk/>
          <pc:sldMk cId="2975202022" sldId="425"/>
        </pc:sldMkLst>
        <pc:spChg chg="mod">
          <ac:chgData name="James Chau [SEHS]" userId="bdf89e84-b0b9-49c4-bac0-82c8cf7178d0" providerId="ADAL" clId="{471330E2-81BF-4D5F-B791-3A538D4FB301}" dt="2023-07-14T08:02:20.891" v="3628" actId="6549"/>
          <ac:spMkLst>
            <pc:docMk/>
            <pc:sldMk cId="2975202022" sldId="425"/>
            <ac:spMk id="3" creationId="{5FB079F4-B681-D6D5-9D8B-CE5BA979A9A1}"/>
          </ac:spMkLst>
        </pc:spChg>
      </pc:sldChg>
      <pc:sldChg chg="modSp add mod">
        <pc:chgData name="James Chau [SEHS]" userId="bdf89e84-b0b9-49c4-bac0-82c8cf7178d0" providerId="ADAL" clId="{471330E2-81BF-4D5F-B791-3A538D4FB301}" dt="2023-07-14T08:02:55.248" v="3672" actId="6549"/>
        <pc:sldMkLst>
          <pc:docMk/>
          <pc:sldMk cId="3616190648" sldId="426"/>
        </pc:sldMkLst>
        <pc:spChg chg="mod">
          <ac:chgData name="James Chau [SEHS]" userId="bdf89e84-b0b9-49c4-bac0-82c8cf7178d0" providerId="ADAL" clId="{471330E2-81BF-4D5F-B791-3A538D4FB301}" dt="2023-07-14T08:02:55.248" v="3672" actId="6549"/>
          <ac:spMkLst>
            <pc:docMk/>
            <pc:sldMk cId="3616190648" sldId="426"/>
            <ac:spMk id="3" creationId="{5FB079F4-B681-D6D5-9D8B-CE5BA979A9A1}"/>
          </ac:spMkLst>
        </pc:spChg>
      </pc:sldChg>
      <pc:sldChg chg="modSp add mod">
        <pc:chgData name="James Chau [SEHS]" userId="bdf89e84-b0b9-49c4-bac0-82c8cf7178d0" providerId="ADAL" clId="{471330E2-81BF-4D5F-B791-3A538D4FB301}" dt="2023-07-14T08:03:25.712" v="3692" actId="6549"/>
        <pc:sldMkLst>
          <pc:docMk/>
          <pc:sldMk cId="3260172888" sldId="427"/>
        </pc:sldMkLst>
        <pc:spChg chg="mod">
          <ac:chgData name="James Chau [SEHS]" userId="bdf89e84-b0b9-49c4-bac0-82c8cf7178d0" providerId="ADAL" clId="{471330E2-81BF-4D5F-B791-3A538D4FB301}" dt="2023-07-14T08:03:25.712" v="3692" actId="6549"/>
          <ac:spMkLst>
            <pc:docMk/>
            <pc:sldMk cId="3260172888" sldId="427"/>
            <ac:spMk id="3" creationId="{5FB079F4-B681-D6D5-9D8B-CE5BA979A9A1}"/>
          </ac:spMkLst>
        </pc:spChg>
      </pc:sldChg>
      <pc:sldChg chg="modSp add mod">
        <pc:chgData name="James Chau [SEHS]" userId="bdf89e84-b0b9-49c4-bac0-82c8cf7178d0" providerId="ADAL" clId="{471330E2-81BF-4D5F-B791-3A538D4FB301}" dt="2023-07-14T08:03:55.577" v="3717" actId="6549"/>
        <pc:sldMkLst>
          <pc:docMk/>
          <pc:sldMk cId="493975670" sldId="428"/>
        </pc:sldMkLst>
        <pc:spChg chg="mod">
          <ac:chgData name="James Chau [SEHS]" userId="bdf89e84-b0b9-49c4-bac0-82c8cf7178d0" providerId="ADAL" clId="{471330E2-81BF-4D5F-B791-3A538D4FB301}" dt="2023-07-14T08:03:55.577" v="3717" actId="6549"/>
          <ac:spMkLst>
            <pc:docMk/>
            <pc:sldMk cId="493975670" sldId="428"/>
            <ac:spMk id="3" creationId="{5FB079F4-B681-D6D5-9D8B-CE5BA979A9A1}"/>
          </ac:spMkLst>
        </pc:spChg>
      </pc:sldChg>
      <pc:sldChg chg="addSp delSp modSp new mod modAnim">
        <pc:chgData name="James Chau [SEHS]" userId="bdf89e84-b0b9-49c4-bac0-82c8cf7178d0" providerId="ADAL" clId="{471330E2-81BF-4D5F-B791-3A538D4FB301}" dt="2023-07-14T08:24:45.354" v="3740"/>
        <pc:sldMkLst>
          <pc:docMk/>
          <pc:sldMk cId="3922913676" sldId="429"/>
        </pc:sldMkLst>
        <pc:spChg chg="mod">
          <ac:chgData name="James Chau [SEHS]" userId="bdf89e84-b0b9-49c4-bac0-82c8cf7178d0" providerId="ADAL" clId="{471330E2-81BF-4D5F-B791-3A538D4FB301}" dt="2023-07-14T08:24:29.887" v="3737" actId="20577"/>
          <ac:spMkLst>
            <pc:docMk/>
            <pc:sldMk cId="3922913676" sldId="429"/>
            <ac:spMk id="2" creationId="{6C032762-D06C-E983-8D4B-8501C6566899}"/>
          </ac:spMkLst>
        </pc:spChg>
        <pc:spChg chg="del">
          <ac:chgData name="James Chau [SEHS]" userId="bdf89e84-b0b9-49c4-bac0-82c8cf7178d0" providerId="ADAL" clId="{471330E2-81BF-4D5F-B791-3A538D4FB301}" dt="2023-07-14T08:24:45.354" v="3740"/>
          <ac:spMkLst>
            <pc:docMk/>
            <pc:sldMk cId="3922913676" sldId="429"/>
            <ac:spMk id="3" creationId="{504B3944-0E78-4D77-FDF3-4E2F23754C39}"/>
          </ac:spMkLst>
        </pc:spChg>
        <pc:spChg chg="add del">
          <ac:chgData name="James Chau [SEHS]" userId="bdf89e84-b0b9-49c4-bac0-82c8cf7178d0" providerId="ADAL" clId="{471330E2-81BF-4D5F-B791-3A538D4FB301}" dt="2023-07-14T08:24:34.308" v="3739" actId="22"/>
          <ac:spMkLst>
            <pc:docMk/>
            <pc:sldMk cId="3922913676" sldId="429"/>
            <ac:spMk id="5" creationId="{B907D3EB-C046-ECBF-550F-42D7BF18EAF4}"/>
          </ac:spMkLst>
        </pc:spChg>
        <pc:picChg chg="add mod">
          <ac:chgData name="James Chau [SEHS]" userId="bdf89e84-b0b9-49c4-bac0-82c8cf7178d0" providerId="ADAL" clId="{471330E2-81BF-4D5F-B791-3A538D4FB301}" dt="2023-07-14T08:24:45.354" v="3740"/>
          <ac:picMkLst>
            <pc:docMk/>
            <pc:sldMk cId="3922913676" sldId="429"/>
            <ac:picMk id="6" creationId="{26B69A27-5D69-0B1A-A97C-041560417C7F}"/>
          </ac:picMkLst>
        </pc:picChg>
      </pc:sldChg>
      <pc:sldChg chg="modSp new mod">
        <pc:chgData name="James Chau [SEHS]" userId="bdf89e84-b0b9-49c4-bac0-82c8cf7178d0" providerId="ADAL" clId="{471330E2-81BF-4D5F-B791-3A538D4FB301}" dt="2023-07-14T08:26:33.791" v="3804" actId="6549"/>
        <pc:sldMkLst>
          <pc:docMk/>
          <pc:sldMk cId="1142152885" sldId="430"/>
        </pc:sldMkLst>
        <pc:spChg chg="mod">
          <ac:chgData name="James Chau [SEHS]" userId="bdf89e84-b0b9-49c4-bac0-82c8cf7178d0" providerId="ADAL" clId="{471330E2-81BF-4D5F-B791-3A538D4FB301}" dt="2023-07-14T08:25:20.439" v="3791" actId="20577"/>
          <ac:spMkLst>
            <pc:docMk/>
            <pc:sldMk cId="1142152885" sldId="430"/>
            <ac:spMk id="2" creationId="{DC89D76B-98A7-A12A-E5D7-8DDAE95008E3}"/>
          </ac:spMkLst>
        </pc:spChg>
        <pc:spChg chg="mod">
          <ac:chgData name="James Chau [SEHS]" userId="bdf89e84-b0b9-49c4-bac0-82c8cf7178d0" providerId="ADAL" clId="{471330E2-81BF-4D5F-B791-3A538D4FB301}" dt="2023-07-14T08:26:33.791" v="3804" actId="6549"/>
          <ac:spMkLst>
            <pc:docMk/>
            <pc:sldMk cId="1142152885" sldId="430"/>
            <ac:spMk id="3" creationId="{27EE6298-B5E6-BA5C-797A-48FB0F099E98}"/>
          </ac:spMkLst>
        </pc:spChg>
      </pc:sldChg>
      <pc:sldChg chg="modSp add mod">
        <pc:chgData name="James Chau [SEHS]" userId="bdf89e84-b0b9-49c4-bac0-82c8cf7178d0" providerId="ADAL" clId="{471330E2-81BF-4D5F-B791-3A538D4FB301}" dt="2023-07-14T08:27:10.991" v="3823" actId="6549"/>
        <pc:sldMkLst>
          <pc:docMk/>
          <pc:sldMk cId="2510062389" sldId="431"/>
        </pc:sldMkLst>
        <pc:spChg chg="mod">
          <ac:chgData name="James Chau [SEHS]" userId="bdf89e84-b0b9-49c4-bac0-82c8cf7178d0" providerId="ADAL" clId="{471330E2-81BF-4D5F-B791-3A538D4FB301}" dt="2023-07-14T08:27:10.991" v="3823" actId="6549"/>
          <ac:spMkLst>
            <pc:docMk/>
            <pc:sldMk cId="2510062389" sldId="431"/>
            <ac:spMk id="3" creationId="{27EE6298-B5E6-BA5C-797A-48FB0F099E98}"/>
          </ac:spMkLst>
        </pc:spChg>
      </pc:sldChg>
      <pc:sldChg chg="modSp add mod">
        <pc:chgData name="James Chau [SEHS]" userId="bdf89e84-b0b9-49c4-bac0-82c8cf7178d0" providerId="ADAL" clId="{471330E2-81BF-4D5F-B791-3A538D4FB301}" dt="2023-07-14T08:27:43.528" v="3836" actId="6549"/>
        <pc:sldMkLst>
          <pc:docMk/>
          <pc:sldMk cId="55150397" sldId="432"/>
        </pc:sldMkLst>
        <pc:spChg chg="mod">
          <ac:chgData name="James Chau [SEHS]" userId="bdf89e84-b0b9-49c4-bac0-82c8cf7178d0" providerId="ADAL" clId="{471330E2-81BF-4D5F-B791-3A538D4FB301}" dt="2023-07-14T08:27:43.528" v="3836" actId="6549"/>
          <ac:spMkLst>
            <pc:docMk/>
            <pc:sldMk cId="55150397" sldId="432"/>
            <ac:spMk id="3" creationId="{27EE6298-B5E6-BA5C-797A-48FB0F099E98}"/>
          </ac:spMkLst>
        </pc:spChg>
      </pc:sldChg>
    </pc:docChg>
  </pc:docChgLst>
  <pc:docChgLst>
    <pc:chgData name="James Chau [SEHS]" userId="bdf89e84-b0b9-49c4-bac0-82c8cf7178d0" providerId="ADAL" clId="{D77E2FCC-7076-4E8E-8C9B-2301B04C84AD}"/>
    <pc:docChg chg="undo custSel addSld delSld modSld">
      <pc:chgData name="James Chau [SEHS]" userId="bdf89e84-b0b9-49c4-bac0-82c8cf7178d0" providerId="ADAL" clId="{D77E2FCC-7076-4E8E-8C9B-2301B04C84AD}" dt="2023-07-12T01:50:33.228" v="1831" actId="20577"/>
      <pc:docMkLst>
        <pc:docMk/>
      </pc:docMkLst>
      <pc:sldChg chg="addSp modSp mod chgLayout">
        <pc:chgData name="James Chau [SEHS]" userId="bdf89e84-b0b9-49c4-bac0-82c8cf7178d0" providerId="ADAL" clId="{D77E2FCC-7076-4E8E-8C9B-2301B04C84AD}" dt="2023-07-03T06:10:47.081" v="141" actId="20577"/>
        <pc:sldMkLst>
          <pc:docMk/>
          <pc:sldMk cId="0" sldId="256"/>
        </pc:sldMkLst>
        <pc:spChg chg="add mod ord">
          <ac:chgData name="James Chau [SEHS]" userId="bdf89e84-b0b9-49c4-bac0-82c8cf7178d0" providerId="ADAL" clId="{D77E2FCC-7076-4E8E-8C9B-2301B04C84AD}" dt="2023-07-03T06:10:36.483" v="116" actId="27636"/>
          <ac:spMkLst>
            <pc:docMk/>
            <pc:sldMk cId="0" sldId="256"/>
            <ac:spMk id="2" creationId="{1BEE480D-55E4-E730-B796-64B25DE9A2ED}"/>
          </ac:spMkLst>
        </pc:spChg>
        <pc:spChg chg="add mod ord">
          <ac:chgData name="James Chau [SEHS]" userId="bdf89e84-b0b9-49c4-bac0-82c8cf7178d0" providerId="ADAL" clId="{D77E2FCC-7076-4E8E-8C9B-2301B04C84AD}" dt="2023-07-03T06:10:47.081" v="141" actId="20577"/>
          <ac:spMkLst>
            <pc:docMk/>
            <pc:sldMk cId="0" sldId="256"/>
            <ac:spMk id="3" creationId="{8E90C3EA-C9A4-CD25-2080-D5C0D7ACDA80}"/>
          </ac:spMkLst>
        </pc:spChg>
        <pc:spChg chg="mod ord">
          <ac:chgData name="James Chau [SEHS]" userId="bdf89e84-b0b9-49c4-bac0-82c8cf7178d0" providerId="ADAL" clId="{D77E2FCC-7076-4E8E-8C9B-2301B04C84AD}" dt="2023-07-03T06:08:52.937" v="2" actId="700"/>
          <ac:spMkLst>
            <pc:docMk/>
            <pc:sldMk cId="0" sldId="256"/>
            <ac:spMk id="11" creationId="{C5B9CC34-87F5-49B3-89DE-49395030F01A}"/>
          </ac:spMkLst>
        </pc:spChg>
        <pc:grpChg chg="mod">
          <ac:chgData name="James Chau [SEHS]" userId="bdf89e84-b0b9-49c4-bac0-82c8cf7178d0" providerId="ADAL" clId="{D77E2FCC-7076-4E8E-8C9B-2301B04C84AD}" dt="2023-07-03T06:08:44.516" v="1" actId="14100"/>
          <ac:grpSpMkLst>
            <pc:docMk/>
            <pc:sldMk cId="0" sldId="256"/>
            <ac:grpSpMk id="5" creationId="{00000000-0000-0000-0000-000000000000}"/>
          </ac:grpSpMkLst>
        </pc:grpChg>
      </pc:sldChg>
      <pc:sldChg chg="modSp">
        <pc:chgData name="James Chau [SEHS]" userId="bdf89e84-b0b9-49c4-bac0-82c8cf7178d0" providerId="ADAL" clId="{D77E2FCC-7076-4E8E-8C9B-2301B04C84AD}" dt="2023-07-11T06:46:02.812" v="782" actId="14100"/>
        <pc:sldMkLst>
          <pc:docMk/>
          <pc:sldMk cId="745551761" sldId="263"/>
        </pc:sldMkLst>
        <pc:picChg chg="mod">
          <ac:chgData name="James Chau [SEHS]" userId="bdf89e84-b0b9-49c4-bac0-82c8cf7178d0" providerId="ADAL" clId="{D77E2FCC-7076-4E8E-8C9B-2301B04C84AD}" dt="2023-07-11T06:46:02.812" v="782" actId="14100"/>
          <ac:picMkLst>
            <pc:docMk/>
            <pc:sldMk cId="745551761" sldId="263"/>
            <ac:picMk id="1026" creationId="{7C61C260-96D8-070C-53F7-E29B36B06B27}"/>
          </ac:picMkLst>
        </pc:picChg>
      </pc:sldChg>
      <pc:sldChg chg="del">
        <pc:chgData name="James Chau [SEHS]" userId="bdf89e84-b0b9-49c4-bac0-82c8cf7178d0" providerId="ADAL" clId="{D77E2FCC-7076-4E8E-8C9B-2301B04C84AD}" dt="2023-07-03T06:18:25.524" v="765" actId="47"/>
        <pc:sldMkLst>
          <pc:docMk/>
          <pc:sldMk cId="1291838816" sldId="265"/>
        </pc:sldMkLst>
      </pc:sldChg>
      <pc:sldChg chg="del">
        <pc:chgData name="James Chau [SEHS]" userId="bdf89e84-b0b9-49c4-bac0-82c8cf7178d0" providerId="ADAL" clId="{D77E2FCC-7076-4E8E-8C9B-2301B04C84AD}" dt="2023-07-03T06:18:26.289" v="766" actId="47"/>
        <pc:sldMkLst>
          <pc:docMk/>
          <pc:sldMk cId="3986172391" sldId="267"/>
        </pc:sldMkLst>
      </pc:sldChg>
      <pc:sldChg chg="modSp mod">
        <pc:chgData name="James Chau [SEHS]" userId="bdf89e84-b0b9-49c4-bac0-82c8cf7178d0" providerId="ADAL" clId="{D77E2FCC-7076-4E8E-8C9B-2301B04C84AD}" dt="2023-07-03T06:12:14.169" v="353" actId="20577"/>
        <pc:sldMkLst>
          <pc:docMk/>
          <pc:sldMk cId="3187081181" sldId="319"/>
        </pc:sldMkLst>
        <pc:spChg chg="mod">
          <ac:chgData name="James Chau [SEHS]" userId="bdf89e84-b0b9-49c4-bac0-82c8cf7178d0" providerId="ADAL" clId="{D77E2FCC-7076-4E8E-8C9B-2301B04C84AD}" dt="2023-07-03T06:11:05.824" v="168" actId="20577"/>
          <ac:spMkLst>
            <pc:docMk/>
            <pc:sldMk cId="3187081181" sldId="319"/>
            <ac:spMk id="2" creationId="{BE03AE1D-55BC-4286-AB45-09B07D25D700}"/>
          </ac:spMkLst>
        </pc:spChg>
        <pc:spChg chg="mod">
          <ac:chgData name="James Chau [SEHS]" userId="bdf89e84-b0b9-49c4-bac0-82c8cf7178d0" providerId="ADAL" clId="{D77E2FCC-7076-4E8E-8C9B-2301B04C84AD}" dt="2023-07-03T06:12:14.169" v="353" actId="20577"/>
          <ac:spMkLst>
            <pc:docMk/>
            <pc:sldMk cId="3187081181" sldId="319"/>
            <ac:spMk id="5" creationId="{4C0EF044-ADF3-4856-AEEE-1121CECFC298}"/>
          </ac:spMkLst>
        </pc:spChg>
      </pc:sldChg>
      <pc:sldChg chg="addSp delSp modSp new mod setBg">
        <pc:chgData name="James Chau [SEHS]" userId="bdf89e84-b0b9-49c4-bac0-82c8cf7178d0" providerId="ADAL" clId="{D77E2FCC-7076-4E8E-8C9B-2301B04C84AD}" dt="2023-07-03T06:18:14.747" v="764" actId="14100"/>
        <pc:sldMkLst>
          <pc:docMk/>
          <pc:sldMk cId="3780302161" sldId="320"/>
        </pc:sldMkLst>
        <pc:spChg chg="mod">
          <ac:chgData name="James Chau [SEHS]" userId="bdf89e84-b0b9-49c4-bac0-82c8cf7178d0" providerId="ADAL" clId="{D77E2FCC-7076-4E8E-8C9B-2301B04C84AD}" dt="2023-07-03T06:18:07.404" v="763" actId="26606"/>
          <ac:spMkLst>
            <pc:docMk/>
            <pc:sldMk cId="3780302161" sldId="320"/>
            <ac:spMk id="2" creationId="{E1EDAF22-CB95-7068-06C1-86471FB2EA21}"/>
          </ac:spMkLst>
        </pc:spChg>
        <pc:spChg chg="mod ord">
          <ac:chgData name="James Chau [SEHS]" userId="bdf89e84-b0b9-49c4-bac0-82c8cf7178d0" providerId="ADAL" clId="{D77E2FCC-7076-4E8E-8C9B-2301B04C84AD}" dt="2023-07-03T06:18:07.404" v="763" actId="26606"/>
          <ac:spMkLst>
            <pc:docMk/>
            <pc:sldMk cId="3780302161" sldId="320"/>
            <ac:spMk id="3" creationId="{532E0C2C-4795-5F54-F49E-E3005DC856DD}"/>
          </ac:spMkLst>
        </pc:spChg>
        <pc:spChg chg="add del">
          <ac:chgData name="James Chau [SEHS]" userId="bdf89e84-b0b9-49c4-bac0-82c8cf7178d0" providerId="ADAL" clId="{D77E2FCC-7076-4E8E-8C9B-2301B04C84AD}" dt="2023-07-03T06:18:07.404" v="763" actId="26606"/>
          <ac:spMkLst>
            <pc:docMk/>
            <pc:sldMk cId="3780302161" sldId="320"/>
            <ac:spMk id="1031" creationId="{2C61293E-6EBE-43EF-A52C-9BEBFD7679D4}"/>
          </ac:spMkLst>
        </pc:spChg>
        <pc:spChg chg="add del">
          <ac:chgData name="James Chau [SEHS]" userId="bdf89e84-b0b9-49c4-bac0-82c8cf7178d0" providerId="ADAL" clId="{D77E2FCC-7076-4E8E-8C9B-2301B04C84AD}" dt="2023-07-03T06:18:07.404" v="763" actId="26606"/>
          <ac:spMkLst>
            <pc:docMk/>
            <pc:sldMk cId="3780302161" sldId="320"/>
            <ac:spMk id="1033" creationId="{21540236-BFD5-4A9D-8840-4703E7F76825}"/>
          </ac:spMkLst>
        </pc:spChg>
        <pc:picChg chg="add mod">
          <ac:chgData name="James Chau [SEHS]" userId="bdf89e84-b0b9-49c4-bac0-82c8cf7178d0" providerId="ADAL" clId="{D77E2FCC-7076-4E8E-8C9B-2301B04C84AD}" dt="2023-07-03T06:18:14.747" v="764" actId="14100"/>
          <ac:picMkLst>
            <pc:docMk/>
            <pc:sldMk cId="3780302161" sldId="320"/>
            <ac:picMk id="1026" creationId="{F00AC950-560F-4A49-1ED0-98CB2426BC40}"/>
          </ac:picMkLst>
        </pc:picChg>
      </pc:sldChg>
      <pc:sldChg chg="modSp new mod">
        <pc:chgData name="James Chau [SEHS]" userId="bdf89e84-b0b9-49c4-bac0-82c8cf7178d0" providerId="ADAL" clId="{D77E2FCC-7076-4E8E-8C9B-2301B04C84AD}" dt="2023-07-03T06:18:53.573" v="778"/>
        <pc:sldMkLst>
          <pc:docMk/>
          <pc:sldMk cId="669647460" sldId="321"/>
        </pc:sldMkLst>
        <pc:spChg chg="mod">
          <ac:chgData name="James Chau [SEHS]" userId="bdf89e84-b0b9-49c4-bac0-82c8cf7178d0" providerId="ADAL" clId="{D77E2FCC-7076-4E8E-8C9B-2301B04C84AD}" dt="2023-07-03T06:18:53.573" v="778"/>
          <ac:spMkLst>
            <pc:docMk/>
            <pc:sldMk cId="669647460" sldId="321"/>
            <ac:spMk id="2" creationId="{EA5951BE-C87A-821C-CC25-29D422CE1954}"/>
          </ac:spMkLst>
        </pc:spChg>
      </pc:sldChg>
      <pc:sldChg chg="modSp mod">
        <pc:chgData name="James Chau [SEHS]" userId="bdf89e84-b0b9-49c4-bac0-82c8cf7178d0" providerId="ADAL" clId="{D77E2FCC-7076-4E8E-8C9B-2301B04C84AD}" dt="2023-07-11T06:47:06.404" v="826" actId="20577"/>
        <pc:sldMkLst>
          <pc:docMk/>
          <pc:sldMk cId="2336379961" sldId="349"/>
        </pc:sldMkLst>
        <pc:spChg chg="mod">
          <ac:chgData name="James Chau [SEHS]" userId="bdf89e84-b0b9-49c4-bac0-82c8cf7178d0" providerId="ADAL" clId="{D77E2FCC-7076-4E8E-8C9B-2301B04C84AD}" dt="2023-07-11T06:47:06.404" v="826" actId="20577"/>
          <ac:spMkLst>
            <pc:docMk/>
            <pc:sldMk cId="2336379961" sldId="349"/>
            <ac:spMk id="3" creationId="{7B2754FD-0D8B-186C-8AAE-C4ED752EDC6E}"/>
          </ac:spMkLst>
        </pc:spChg>
      </pc:sldChg>
      <pc:sldChg chg="addSp modSp mod">
        <pc:chgData name="James Chau [SEHS]" userId="bdf89e84-b0b9-49c4-bac0-82c8cf7178d0" providerId="ADAL" clId="{D77E2FCC-7076-4E8E-8C9B-2301B04C84AD}" dt="2023-07-12T01:34:38.578" v="1108" actId="20577"/>
        <pc:sldMkLst>
          <pc:docMk/>
          <pc:sldMk cId="2304888447" sldId="356"/>
        </pc:sldMkLst>
        <pc:spChg chg="mod">
          <ac:chgData name="James Chau [SEHS]" userId="bdf89e84-b0b9-49c4-bac0-82c8cf7178d0" providerId="ADAL" clId="{D77E2FCC-7076-4E8E-8C9B-2301B04C84AD}" dt="2023-07-12T01:34:38.578" v="1108" actId="20577"/>
          <ac:spMkLst>
            <pc:docMk/>
            <pc:sldMk cId="2304888447" sldId="356"/>
            <ac:spMk id="3" creationId="{78A8C2A5-4EAF-EBDE-88BE-EE8722EA592D}"/>
          </ac:spMkLst>
        </pc:spChg>
        <pc:picChg chg="add mod">
          <ac:chgData name="James Chau [SEHS]" userId="bdf89e84-b0b9-49c4-bac0-82c8cf7178d0" providerId="ADAL" clId="{D77E2FCC-7076-4E8E-8C9B-2301B04C84AD}" dt="2023-07-12T01:34:00.765" v="1076" actId="1076"/>
          <ac:picMkLst>
            <pc:docMk/>
            <pc:sldMk cId="2304888447" sldId="356"/>
            <ac:picMk id="1026" creationId="{33A30CD3-E264-9A0A-BF46-49F67B8A874B}"/>
          </ac:picMkLst>
        </pc:picChg>
      </pc:sldChg>
      <pc:sldChg chg="addSp modSp new mod">
        <pc:chgData name="James Chau [SEHS]" userId="bdf89e84-b0b9-49c4-bac0-82c8cf7178d0" providerId="ADAL" clId="{D77E2FCC-7076-4E8E-8C9B-2301B04C84AD}" dt="2023-07-12T01:40:26.532" v="1441" actId="27636"/>
        <pc:sldMkLst>
          <pc:docMk/>
          <pc:sldMk cId="2830244994" sldId="357"/>
        </pc:sldMkLst>
        <pc:spChg chg="mod">
          <ac:chgData name="James Chau [SEHS]" userId="bdf89e84-b0b9-49c4-bac0-82c8cf7178d0" providerId="ADAL" clId="{D77E2FCC-7076-4E8E-8C9B-2301B04C84AD}" dt="2023-07-12T01:35:06.530" v="1115" actId="20577"/>
          <ac:spMkLst>
            <pc:docMk/>
            <pc:sldMk cId="2830244994" sldId="357"/>
            <ac:spMk id="2" creationId="{2E6C5B2C-8F64-9EEB-34F1-0D9CFAA28B53}"/>
          </ac:spMkLst>
        </pc:spChg>
        <pc:spChg chg="mod">
          <ac:chgData name="James Chau [SEHS]" userId="bdf89e84-b0b9-49c4-bac0-82c8cf7178d0" providerId="ADAL" clId="{D77E2FCC-7076-4E8E-8C9B-2301B04C84AD}" dt="2023-07-12T01:40:26.532" v="1441" actId="27636"/>
          <ac:spMkLst>
            <pc:docMk/>
            <pc:sldMk cId="2830244994" sldId="357"/>
            <ac:spMk id="3" creationId="{397D9EF1-0987-E371-6A81-03CD067170B9}"/>
          </ac:spMkLst>
        </pc:spChg>
        <pc:picChg chg="add mod">
          <ac:chgData name="James Chau [SEHS]" userId="bdf89e84-b0b9-49c4-bac0-82c8cf7178d0" providerId="ADAL" clId="{D77E2FCC-7076-4E8E-8C9B-2301B04C84AD}" dt="2023-07-12T01:40:24.823" v="1439" actId="1076"/>
          <ac:picMkLst>
            <pc:docMk/>
            <pc:sldMk cId="2830244994" sldId="357"/>
            <ac:picMk id="2050" creationId="{DD192266-1E2B-F4A2-CE30-218F332EE10A}"/>
          </ac:picMkLst>
        </pc:picChg>
      </pc:sldChg>
      <pc:sldChg chg="addSp modSp new mod">
        <pc:chgData name="James Chau [SEHS]" userId="bdf89e84-b0b9-49c4-bac0-82c8cf7178d0" providerId="ADAL" clId="{D77E2FCC-7076-4E8E-8C9B-2301B04C84AD}" dt="2023-07-12T01:50:01.016" v="1785" actId="1076"/>
        <pc:sldMkLst>
          <pc:docMk/>
          <pc:sldMk cId="1123461840" sldId="358"/>
        </pc:sldMkLst>
        <pc:spChg chg="mod">
          <ac:chgData name="James Chau [SEHS]" userId="bdf89e84-b0b9-49c4-bac0-82c8cf7178d0" providerId="ADAL" clId="{D77E2FCC-7076-4E8E-8C9B-2301B04C84AD}" dt="2023-07-12T01:40:52.826" v="1458" actId="20577"/>
          <ac:spMkLst>
            <pc:docMk/>
            <pc:sldMk cId="1123461840" sldId="358"/>
            <ac:spMk id="2" creationId="{34EA5A4C-2972-BFE4-801D-2A1172CB9B3A}"/>
          </ac:spMkLst>
        </pc:spChg>
        <pc:spChg chg="mod">
          <ac:chgData name="James Chau [SEHS]" userId="bdf89e84-b0b9-49c4-bac0-82c8cf7178d0" providerId="ADAL" clId="{D77E2FCC-7076-4E8E-8C9B-2301B04C84AD}" dt="2023-07-12T01:48:55.613" v="1781" actId="14100"/>
          <ac:spMkLst>
            <pc:docMk/>
            <pc:sldMk cId="1123461840" sldId="358"/>
            <ac:spMk id="3" creationId="{498C7943-B3E4-D7D0-6F2E-60E3C6DAEE2B}"/>
          </ac:spMkLst>
        </pc:spChg>
        <pc:picChg chg="add mod">
          <ac:chgData name="James Chau [SEHS]" userId="bdf89e84-b0b9-49c4-bac0-82c8cf7178d0" providerId="ADAL" clId="{D77E2FCC-7076-4E8E-8C9B-2301B04C84AD}" dt="2023-07-12T01:50:01.016" v="1785" actId="1076"/>
          <ac:picMkLst>
            <pc:docMk/>
            <pc:sldMk cId="1123461840" sldId="358"/>
            <ac:picMk id="3074" creationId="{12A5D765-5712-27AC-F224-2935F4A4B600}"/>
          </ac:picMkLst>
        </pc:picChg>
      </pc:sldChg>
      <pc:sldChg chg="modSp new mod">
        <pc:chgData name="James Chau [SEHS]" userId="bdf89e84-b0b9-49c4-bac0-82c8cf7178d0" providerId="ADAL" clId="{D77E2FCC-7076-4E8E-8C9B-2301B04C84AD}" dt="2023-07-12T01:50:33.228" v="1831" actId="20577"/>
        <pc:sldMkLst>
          <pc:docMk/>
          <pc:sldMk cId="532322247" sldId="359"/>
        </pc:sldMkLst>
        <pc:spChg chg="mod">
          <ac:chgData name="James Chau [SEHS]" userId="bdf89e84-b0b9-49c4-bac0-82c8cf7178d0" providerId="ADAL" clId="{D77E2FCC-7076-4E8E-8C9B-2301B04C84AD}" dt="2023-07-12T01:50:33.228" v="1831" actId="20577"/>
          <ac:spMkLst>
            <pc:docMk/>
            <pc:sldMk cId="532322247" sldId="359"/>
            <ac:spMk id="2" creationId="{FC6E3934-5A26-333D-D831-73E3D5D130D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9DC2D6-89D9-46E7-A193-C254DD15E22E}" type="datetimeFigureOut">
              <a:rPr lang="en-US" smtClean="0"/>
              <a:t>7/28/2024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D3295-D221-499C-8BCF-837F6841AE8D}" type="slidenum">
              <a:rPr lang="en-US" smtClean="0"/>
              <a:t>‹#›</a:t>
            </a:fld>
            <a:endParaRPr lang="en-US"/>
          </a:p>
        </p:txBody>
      </p:sp>
    </p:spTree>
    <p:extLst>
      <p:ext uri="{BB962C8B-B14F-4D97-AF65-F5344CB8AC3E}">
        <p14:creationId xmlns:p14="http://schemas.microsoft.com/office/powerpoint/2010/main" val="2390029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56A3D-B3C1-46BC-8D74-11620E8D2AE3}" type="datetimeFigureOut">
              <a:rPr lang="en-US" smtClean="0"/>
              <a:t>7/28/2024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B1871-15CE-4E7F-86C6-CB7868E24961}" type="slidenum">
              <a:rPr lang="en-US" smtClean="0"/>
              <a:t>‹#›</a:t>
            </a:fld>
            <a:endParaRPr lang="en-US"/>
          </a:p>
        </p:txBody>
      </p:sp>
    </p:spTree>
    <p:extLst>
      <p:ext uri="{BB962C8B-B14F-4D97-AF65-F5344CB8AC3E}">
        <p14:creationId xmlns:p14="http://schemas.microsoft.com/office/powerpoint/2010/main" val="93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zh-HK" altLang="en-US"/>
          </a:p>
        </p:txBody>
      </p:sp>
      <p:sp>
        <p:nvSpPr>
          <p:cNvPr id="3" name="副標題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28/7/2024</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7666" y="197148"/>
            <a:ext cx="2550419" cy="488652"/>
          </a:xfrm>
          <a:prstGeom prst="rect">
            <a:avLst/>
          </a:prstGeom>
        </p:spPr>
      </p:pic>
      <p:pic>
        <p:nvPicPr>
          <p:cNvPr id="8"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72387" y="197148"/>
            <a:ext cx="981413" cy="61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a:fillRect/>
          </a:stretch>
        </p:blipFill>
        <p:spPr bwMode="auto">
          <a:xfrm>
            <a:off x="3581400" y="177096"/>
            <a:ext cx="2543108" cy="488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28/7/2024</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zh-HK"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28/7/2024</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19" name="Titl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5" name="Picture Placeholder 14"/>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grpSp>
        <p:nvGrpSpPr>
          <p:cNvPr id="10" name="Group 9"/>
          <p:cNvGrpSpPr/>
          <p:nvPr userDrawn="1"/>
        </p:nvGrpSpPr>
        <p:grpSpPr>
          <a:xfrm rot="8650774">
            <a:off x="5037655" y="4336093"/>
            <a:ext cx="1905000" cy="2354263"/>
            <a:chOff x="11114088" y="2241550"/>
            <a:chExt cx="1905000" cy="2354263"/>
          </a:xfrm>
          <a:solidFill>
            <a:schemeClr val="bg2"/>
          </a:solidFill>
        </p:grpSpPr>
        <p:sp>
          <p:nvSpPr>
            <p:cNvPr id="11"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2"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3"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3" name="Picture Placeholder 22"/>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rgbClr val="99663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rgbClr val="99663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p:cNvSpPr>
            <a:spLocks noChangeAspect="1"/>
          </p:cNvSpPr>
          <p:nvPr userDrawn="1"/>
        </p:nvSpPr>
        <p:spPr>
          <a:xfrm>
            <a:off x="5084763" y="1652762"/>
            <a:ext cx="1001899" cy="1001899"/>
          </a:xfrm>
          <a:prstGeom prst="ellipse">
            <a:avLst/>
          </a:prstGeom>
          <a:solidFill>
            <a:srgbClr val="FFCC6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p:cNvSpPr>
            <a:spLocks noChangeAspect="1"/>
          </p:cNvSpPr>
          <p:nvPr userDrawn="1"/>
        </p:nvSpPr>
        <p:spPr>
          <a:xfrm>
            <a:off x="6100576" y="4707907"/>
            <a:ext cx="1001899" cy="1001899"/>
          </a:xfrm>
          <a:prstGeom prst="ellipse">
            <a:avLst/>
          </a:prstGeom>
          <a:solidFill>
            <a:srgbClr val="FFCC66"/>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3"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4"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6"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p:cNvGrpSpPr/>
          <p:nvPr userDrawn="1"/>
        </p:nvGrpSpPr>
        <p:grpSpPr>
          <a:xfrm>
            <a:off x="-1728305" y="-2049517"/>
            <a:ext cx="8917229" cy="10769768"/>
            <a:chOff x="11114088" y="2241550"/>
            <a:chExt cx="1905000" cy="2354263"/>
          </a:xfrm>
          <a:solidFill>
            <a:schemeClr val="bg1">
              <a:alpha val="16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cxnSp>
        <p:nvCxnSpPr>
          <p:cNvPr id="12" name="Straight Connector 11"/>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5"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6"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7" name="Content Placeholder 2"/>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0"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2"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14" name="Content Placeholder 2"/>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28/7/2024</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eam Slide">
    <p:spTree>
      <p:nvGrpSpPr>
        <p:cNvPr id="1" name=""/>
        <p:cNvGrpSpPr/>
        <p:nvPr/>
      </p:nvGrpSpPr>
      <p:grpSpPr>
        <a:xfrm>
          <a:off x="0" y="0"/>
          <a:ext cx="0" cy="0"/>
          <a:chOff x="0" y="0"/>
          <a:chExt cx="0" cy="0"/>
        </a:xfrm>
      </p:grpSpPr>
      <p:grpSp>
        <p:nvGrpSpPr>
          <p:cNvPr id="35" name="Group 34"/>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3" name="Oval 22"/>
          <p:cNvSpPr/>
          <p:nvPr userDrawn="1"/>
        </p:nvSpPr>
        <p:spPr>
          <a:xfrm>
            <a:off x="1390539" y="1377364"/>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p:cNvSpPr/>
          <p:nvPr userDrawn="1"/>
        </p:nvSpPr>
        <p:spPr>
          <a:xfrm>
            <a:off x="5231333" y="1377364"/>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p:cNvSpPr/>
          <p:nvPr userDrawn="1"/>
        </p:nvSpPr>
        <p:spPr>
          <a:xfrm>
            <a:off x="9074490" y="1377364"/>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p:cNvSpPr/>
          <p:nvPr userDrawn="1"/>
        </p:nvSpPr>
        <p:spPr>
          <a:xfrm>
            <a:off x="5435761" y="1457107"/>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p:cNvSpPr/>
          <p:nvPr userDrawn="1"/>
        </p:nvSpPr>
        <p:spPr>
          <a:xfrm>
            <a:off x="9278918" y="1457107"/>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userDrawn="1"/>
        </p:nvSpPr>
        <p:spPr>
          <a:xfrm>
            <a:off x="1594967" y="1457107"/>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Picture Placeholder 2"/>
          <p:cNvSpPr>
            <a:spLocks noGrp="1"/>
          </p:cNvSpPr>
          <p:nvPr>
            <p:ph type="pic" sz="quarter" idx="13"/>
          </p:nvPr>
        </p:nvSpPr>
        <p:spPr>
          <a:xfrm>
            <a:off x="1540037" y="1527430"/>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p:cNvSpPr>
            <a:spLocks noGrp="1"/>
          </p:cNvSpPr>
          <p:nvPr>
            <p:ph type="pic" sz="quarter" idx="14"/>
          </p:nvPr>
        </p:nvSpPr>
        <p:spPr>
          <a:xfrm>
            <a:off x="5380831" y="1527430"/>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2" name="Picture Placeholder 2"/>
          <p:cNvSpPr>
            <a:spLocks noGrp="1"/>
          </p:cNvSpPr>
          <p:nvPr>
            <p:ph type="pic" sz="quarter" idx="15"/>
          </p:nvPr>
        </p:nvSpPr>
        <p:spPr>
          <a:xfrm>
            <a:off x="9223988" y="1527430"/>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p:cNvSpPr>
            <a:spLocks noGrp="1"/>
          </p:cNvSpPr>
          <p:nvPr>
            <p:ph idx="1"/>
          </p:nvPr>
        </p:nvSpPr>
        <p:spPr>
          <a:xfrm>
            <a:off x="960853" y="3731201"/>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p:cNvSpPr>
            <a:spLocks noGrp="1"/>
          </p:cNvSpPr>
          <p:nvPr>
            <p:ph idx="17" hasCustomPrompt="1"/>
          </p:nvPr>
        </p:nvSpPr>
        <p:spPr>
          <a:xfrm>
            <a:off x="960853" y="3218163"/>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p:cNvSpPr>
            <a:spLocks noGrp="1"/>
          </p:cNvSpPr>
          <p:nvPr>
            <p:ph idx="18"/>
          </p:nvPr>
        </p:nvSpPr>
        <p:spPr>
          <a:xfrm>
            <a:off x="4801647" y="3731201"/>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p:cNvSpPr>
            <a:spLocks noGrp="1"/>
          </p:cNvSpPr>
          <p:nvPr>
            <p:ph idx="19" hasCustomPrompt="1"/>
          </p:nvPr>
        </p:nvSpPr>
        <p:spPr>
          <a:xfrm>
            <a:off x="4801647" y="3218163"/>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p:cNvSpPr>
            <a:spLocks noGrp="1"/>
          </p:cNvSpPr>
          <p:nvPr>
            <p:ph idx="20"/>
          </p:nvPr>
        </p:nvSpPr>
        <p:spPr>
          <a:xfrm>
            <a:off x="8644804" y="3731201"/>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p:cNvSpPr>
            <a:spLocks noGrp="1"/>
          </p:cNvSpPr>
          <p:nvPr>
            <p:ph idx="21" hasCustomPrompt="1"/>
          </p:nvPr>
        </p:nvSpPr>
        <p:spPr>
          <a:xfrm>
            <a:off x="8644804" y="3218163"/>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854637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03">
    <p:spTree>
      <p:nvGrpSpPr>
        <p:cNvPr id="1" name=""/>
        <p:cNvGrpSpPr/>
        <p:nvPr/>
      </p:nvGrpSpPr>
      <p:grpSpPr>
        <a:xfrm>
          <a:off x="0" y="0"/>
          <a:ext cx="0" cy="0"/>
          <a:chOff x="0" y="0"/>
          <a:chExt cx="0" cy="0"/>
        </a:xfrm>
      </p:grpSpPr>
      <p:sp>
        <p:nvSpPr>
          <p:cNvPr id="19" name="Rectangle 18"/>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p:cNvSpPr>
            <a:spLocks noChangeAspect="1"/>
          </p:cNvSpPr>
          <p:nvPr userDrawn="1"/>
        </p:nvSpPr>
        <p:spPr>
          <a:xfrm>
            <a:off x="9833702" y="1823757"/>
            <a:ext cx="832104" cy="832104"/>
          </a:xfrm>
          <a:prstGeom prst="ellipse">
            <a:avLst/>
          </a:prstGeom>
          <a:solidFill>
            <a:srgbClr val="FFCC66"/>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996633"/>
              </a:solidFill>
            </a:endParaRPr>
          </a:p>
        </p:txBody>
      </p:sp>
      <p:sp>
        <p:nvSpPr>
          <p:cNvPr id="23" name="Picture Placeholder 11"/>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rgbClr val="996633"/>
                </a:solidFill>
              </a:defRPr>
            </a:lvl1pPr>
          </a:lstStyle>
          <a:p>
            <a:r>
              <a:rPr lang="en-US" noProof="0" dirty="0"/>
              <a:t>icon</a:t>
            </a:r>
          </a:p>
        </p:txBody>
      </p:sp>
      <p:sp>
        <p:nvSpPr>
          <p:cNvPr id="9" name="Rectangle 8"/>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p:cNvSpPr>
            <a:spLocks noChangeAspect="1"/>
          </p:cNvSpPr>
          <p:nvPr userDrawn="1"/>
        </p:nvSpPr>
        <p:spPr>
          <a:xfrm>
            <a:off x="1526011" y="1823757"/>
            <a:ext cx="832104" cy="832104"/>
          </a:xfrm>
          <a:prstGeom prst="ellipse">
            <a:avLst/>
          </a:prstGeom>
          <a:solidFill>
            <a:srgbClr val="FFCC6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996633"/>
              </a:solidFill>
            </a:endParaRPr>
          </a:p>
        </p:txBody>
      </p:sp>
      <p:sp>
        <p:nvSpPr>
          <p:cNvPr id="2"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6" name="Picture Placeholder 5"/>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rgbClr val="996633"/>
                </a:solidFill>
              </a:defRPr>
            </a:lvl1pPr>
          </a:lstStyle>
          <a:p>
            <a:r>
              <a:rPr lang="en-US" noProof="0" dirty="0"/>
              <a:t>icon</a:t>
            </a:r>
          </a:p>
        </p:txBody>
      </p:sp>
    </p:spTree>
    <p:extLst>
      <p:ext uri="{BB962C8B-B14F-4D97-AF65-F5344CB8AC3E}">
        <p14:creationId xmlns:p14="http://schemas.microsoft.com/office/powerpoint/2010/main" val="2272679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eam Slide">
    <p:spTree>
      <p:nvGrpSpPr>
        <p:cNvPr id="1" name=""/>
        <p:cNvGrpSpPr/>
        <p:nvPr/>
      </p:nvGrpSpPr>
      <p:grpSpPr>
        <a:xfrm>
          <a:off x="0" y="0"/>
          <a:ext cx="0" cy="0"/>
          <a:chOff x="0" y="0"/>
          <a:chExt cx="0" cy="0"/>
        </a:xfrm>
      </p:grpSpPr>
      <p:grpSp>
        <p:nvGrpSpPr>
          <p:cNvPr id="35" name="Group 34"/>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3" name="Oval 22"/>
          <p:cNvSpPr/>
          <p:nvPr userDrawn="1"/>
        </p:nvSpPr>
        <p:spPr>
          <a:xfrm>
            <a:off x="746782"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userDrawn="1"/>
        </p:nvSpPr>
        <p:spPr>
          <a:xfrm>
            <a:off x="951210"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Picture Placeholder 2"/>
          <p:cNvSpPr>
            <a:spLocks noGrp="1"/>
          </p:cNvSpPr>
          <p:nvPr>
            <p:ph type="pic" sz="quarter" idx="13"/>
          </p:nvPr>
        </p:nvSpPr>
        <p:spPr>
          <a:xfrm>
            <a:off x="896280"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8" name="Content Placeholder 2"/>
          <p:cNvSpPr>
            <a:spLocks noGrp="1"/>
          </p:cNvSpPr>
          <p:nvPr>
            <p:ph idx="17" hasCustomPrompt="1"/>
          </p:nvPr>
        </p:nvSpPr>
        <p:spPr>
          <a:xfrm>
            <a:off x="746783"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9" name="Oval 38"/>
          <p:cNvSpPr/>
          <p:nvPr userDrawn="1"/>
        </p:nvSpPr>
        <p:spPr>
          <a:xfrm>
            <a:off x="3009641"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Freeform: Shape 39"/>
          <p:cNvSpPr/>
          <p:nvPr userDrawn="1"/>
        </p:nvSpPr>
        <p:spPr>
          <a:xfrm>
            <a:off x="3214069"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2"/>
          <p:cNvSpPr>
            <a:spLocks noGrp="1"/>
          </p:cNvSpPr>
          <p:nvPr>
            <p:ph type="pic" sz="quarter" idx="18"/>
          </p:nvPr>
        </p:nvSpPr>
        <p:spPr>
          <a:xfrm>
            <a:off x="3159139"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42" name="Content Placeholder 2"/>
          <p:cNvSpPr>
            <a:spLocks noGrp="1"/>
          </p:cNvSpPr>
          <p:nvPr>
            <p:ph idx="19" hasCustomPrompt="1"/>
          </p:nvPr>
        </p:nvSpPr>
        <p:spPr>
          <a:xfrm>
            <a:off x="3009642"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43" name="Oval 42"/>
          <p:cNvSpPr/>
          <p:nvPr userDrawn="1"/>
        </p:nvSpPr>
        <p:spPr>
          <a:xfrm>
            <a:off x="5272504"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Freeform: Shape 43"/>
          <p:cNvSpPr/>
          <p:nvPr userDrawn="1"/>
        </p:nvSpPr>
        <p:spPr>
          <a:xfrm>
            <a:off x="5476932"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Picture Placeholder 2"/>
          <p:cNvSpPr>
            <a:spLocks noGrp="1"/>
          </p:cNvSpPr>
          <p:nvPr>
            <p:ph type="pic" sz="quarter" idx="20"/>
          </p:nvPr>
        </p:nvSpPr>
        <p:spPr>
          <a:xfrm>
            <a:off x="5422002"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46" name="Content Placeholder 2"/>
          <p:cNvSpPr>
            <a:spLocks noGrp="1"/>
          </p:cNvSpPr>
          <p:nvPr>
            <p:ph idx="21" hasCustomPrompt="1"/>
          </p:nvPr>
        </p:nvSpPr>
        <p:spPr>
          <a:xfrm>
            <a:off x="5272505"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47" name="Oval 46"/>
          <p:cNvSpPr/>
          <p:nvPr userDrawn="1"/>
        </p:nvSpPr>
        <p:spPr>
          <a:xfrm>
            <a:off x="7530317"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Freeform: Shape 47"/>
          <p:cNvSpPr/>
          <p:nvPr userDrawn="1"/>
        </p:nvSpPr>
        <p:spPr>
          <a:xfrm>
            <a:off x="7734745"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Picture Placeholder 2"/>
          <p:cNvSpPr>
            <a:spLocks noGrp="1"/>
          </p:cNvSpPr>
          <p:nvPr>
            <p:ph type="pic" sz="quarter" idx="22"/>
          </p:nvPr>
        </p:nvSpPr>
        <p:spPr>
          <a:xfrm>
            <a:off x="7679815"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50" name="Content Placeholder 2"/>
          <p:cNvSpPr>
            <a:spLocks noGrp="1"/>
          </p:cNvSpPr>
          <p:nvPr>
            <p:ph idx="23" hasCustomPrompt="1"/>
          </p:nvPr>
        </p:nvSpPr>
        <p:spPr>
          <a:xfrm>
            <a:off x="7530318"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51" name="Oval 50"/>
          <p:cNvSpPr/>
          <p:nvPr userDrawn="1"/>
        </p:nvSpPr>
        <p:spPr>
          <a:xfrm>
            <a:off x="9789229"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Freeform: Shape 51"/>
          <p:cNvSpPr/>
          <p:nvPr userDrawn="1"/>
        </p:nvSpPr>
        <p:spPr>
          <a:xfrm>
            <a:off x="9993657"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Picture Placeholder 2"/>
          <p:cNvSpPr>
            <a:spLocks noGrp="1"/>
          </p:cNvSpPr>
          <p:nvPr>
            <p:ph type="pic" sz="quarter" idx="24"/>
          </p:nvPr>
        </p:nvSpPr>
        <p:spPr>
          <a:xfrm>
            <a:off x="9938727"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54" name="Content Placeholder 2"/>
          <p:cNvSpPr>
            <a:spLocks noGrp="1"/>
          </p:cNvSpPr>
          <p:nvPr>
            <p:ph idx="25" hasCustomPrompt="1"/>
          </p:nvPr>
        </p:nvSpPr>
        <p:spPr>
          <a:xfrm>
            <a:off x="9789230"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926968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28/7/2024</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日期版面配置區 4"/>
          <p:cNvSpPr>
            <a:spLocks noGrp="1"/>
          </p:cNvSpPr>
          <p:nvPr>
            <p:ph type="dt" sz="half" idx="10"/>
          </p:nvPr>
        </p:nvSpPr>
        <p:spPr/>
        <p:txBody>
          <a:bodyPr/>
          <a:lstStyle/>
          <a:p>
            <a:fld id="{C3022BD0-21B2-4055-8FDF-A82922B3A4F5}" type="datetimeFigureOut">
              <a:rPr lang="zh-HK" altLang="en-US" smtClean="0"/>
              <a:t>28/7/2024</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7" name="日期版面配置區 6"/>
          <p:cNvSpPr>
            <a:spLocks noGrp="1"/>
          </p:cNvSpPr>
          <p:nvPr>
            <p:ph type="dt" sz="half" idx="10"/>
          </p:nvPr>
        </p:nvSpPr>
        <p:spPr/>
        <p:txBody>
          <a:bodyPr/>
          <a:lstStyle/>
          <a:p>
            <a:fld id="{C3022BD0-21B2-4055-8FDF-A82922B3A4F5}" type="datetimeFigureOut">
              <a:rPr lang="zh-HK" altLang="en-US" smtClean="0"/>
              <a:t>28/7/2024</a:t>
            </a:fld>
            <a:endParaRPr lang="zh-HK" altLang="en-US"/>
          </a:p>
        </p:txBody>
      </p:sp>
      <p:sp>
        <p:nvSpPr>
          <p:cNvPr id="8" name="頁尾版面配置區 7"/>
          <p:cNvSpPr>
            <a:spLocks noGrp="1"/>
          </p:cNvSpPr>
          <p:nvPr>
            <p:ph type="ftr" sz="quarter" idx="11"/>
          </p:nvPr>
        </p:nvSpPr>
        <p:spPr/>
        <p:txBody>
          <a:bodyPr/>
          <a:lstStyle/>
          <a:p>
            <a:endParaRPr lang="zh-HK" altLang="en-US"/>
          </a:p>
        </p:txBody>
      </p:sp>
      <p:sp>
        <p:nvSpPr>
          <p:cNvPr id="9" name="投影片編號版面配置區 8"/>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日期版面配置區 2"/>
          <p:cNvSpPr>
            <a:spLocks noGrp="1"/>
          </p:cNvSpPr>
          <p:nvPr>
            <p:ph type="dt" sz="half" idx="10"/>
          </p:nvPr>
        </p:nvSpPr>
        <p:spPr/>
        <p:txBody>
          <a:bodyPr/>
          <a:lstStyle/>
          <a:p>
            <a:fld id="{C3022BD0-21B2-4055-8FDF-A82922B3A4F5}" type="datetimeFigureOut">
              <a:rPr lang="zh-HK" altLang="en-US" smtClean="0"/>
              <a:t>28/7/2024</a:t>
            </a:fld>
            <a:endParaRPr lang="zh-HK" altLang="en-US"/>
          </a:p>
        </p:txBody>
      </p:sp>
      <p:sp>
        <p:nvSpPr>
          <p:cNvPr id="4" name="頁尾版面配置區 3"/>
          <p:cNvSpPr>
            <a:spLocks noGrp="1"/>
          </p:cNvSpPr>
          <p:nvPr>
            <p:ph type="ftr" sz="quarter" idx="11"/>
          </p:nvPr>
        </p:nvSpPr>
        <p:spPr/>
        <p:txBody>
          <a:bodyPr/>
          <a:lstStyle/>
          <a:p>
            <a:endParaRPr lang="zh-HK" altLang="en-US"/>
          </a:p>
        </p:txBody>
      </p:sp>
      <p:sp>
        <p:nvSpPr>
          <p:cNvPr id="5" name="投影片編號版面配置區 4"/>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3022BD0-21B2-4055-8FDF-A82922B3A4F5}" type="datetimeFigureOut">
              <a:rPr lang="zh-HK" altLang="en-US" smtClean="0"/>
              <a:t>28/7/2024</a:t>
            </a:fld>
            <a:endParaRPr lang="zh-HK" altLang="en-US"/>
          </a:p>
        </p:txBody>
      </p:sp>
      <p:sp>
        <p:nvSpPr>
          <p:cNvPr id="3" name="頁尾版面配置區 2"/>
          <p:cNvSpPr>
            <a:spLocks noGrp="1"/>
          </p:cNvSpPr>
          <p:nvPr>
            <p:ph type="ftr" sz="quarter" idx="11"/>
          </p:nvPr>
        </p:nvSpPr>
        <p:spPr/>
        <p:txBody>
          <a:bodyPr/>
          <a:lstStyle/>
          <a:p>
            <a:endParaRPr lang="zh-HK" altLang="en-US"/>
          </a:p>
        </p:txBody>
      </p:sp>
      <p:sp>
        <p:nvSpPr>
          <p:cNvPr id="4" name="投影片編號版面配置區 3"/>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3022BD0-21B2-4055-8FDF-A82922B3A4F5}" type="datetimeFigureOut">
              <a:rPr lang="zh-HK" altLang="en-US" smtClean="0"/>
              <a:t>28/7/2024</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HK"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3022BD0-21B2-4055-8FDF-A82922B3A4F5}" type="datetimeFigureOut">
              <a:rPr lang="zh-HK" altLang="en-US" smtClean="0"/>
              <a:t>28/7/2024</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022BD0-21B2-4055-8FDF-A82922B3A4F5}" type="datetimeFigureOut">
              <a:rPr lang="zh-HK" altLang="en-US" smtClean="0"/>
              <a:t>28/7/2024</a:t>
            </a:fld>
            <a:endParaRPr lang="zh-HK"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87198-4409-47F2-8AE4-C8F1EFD4567C}"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smartcity.gov.hk/"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bipTWWHya8A?feature=oembed" TargetMode="External"/><Relationship Id="rId4" Type="http://schemas.openxmlformats.org/officeDocument/2006/relationships/hyperlink" Target="https://youtu.be/bipTWWHya8A"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5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2.xml"/><Relationship Id="rId1" Type="http://schemas.openxmlformats.org/officeDocument/2006/relationships/video" Target="https://www.youtube.com/embed/o2Ja3uX2j7Y?feature=oembed" TargetMode="External"/><Relationship Id="rId4" Type="http://schemas.openxmlformats.org/officeDocument/2006/relationships/hyperlink" Target="https://youtu.be/o2Ja3uX2j7Y"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pro3088/Smart-glass-for-blind-people-using-raspberry-pi"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hkie.org.hk/"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657333"/>
            <a:ext cx="13522567" cy="6549443"/>
            <a:chOff x="-1" y="1210034"/>
            <a:chExt cx="10136884" cy="49096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564587"/>
              <a:ext cx="9144001" cy="4290584"/>
            </a:xfrm>
            <a:prstGeom prst="rect">
              <a:avLst/>
            </a:prstGeom>
            <a:solidFill>
              <a:srgbClr val="A02337"/>
            </a:solidFill>
          </p:spPr>
        </p:pic>
        <p:pic>
          <p:nvPicPr>
            <p:cNvPr id="7" name="Picture 6"/>
            <p:cNvPicPr>
              <a:picLocks noChangeAspect="1"/>
            </p:cNvPicPr>
            <p:nvPr userDrawn="1"/>
          </p:nvPicPr>
          <p:blipFill>
            <a:blip r:embed="rId3">
              <a:alphaModFix amt="7000"/>
            </a:blip>
            <a:stretch>
              <a:fillRect/>
            </a:stretch>
          </p:blipFill>
          <p:spPr>
            <a:xfrm>
              <a:off x="5227243" y="1210034"/>
              <a:ext cx="4909640" cy="4909640"/>
            </a:xfrm>
            <a:prstGeom prst="rect">
              <a:avLst/>
            </a:prstGeom>
          </p:spPr>
        </p:pic>
      </p:grpSp>
      <p:sp>
        <p:nvSpPr>
          <p:cNvPr id="2" name="標題 1">
            <a:extLst>
              <a:ext uri="{FF2B5EF4-FFF2-40B4-BE49-F238E27FC236}">
                <a16:creationId xmlns:a16="http://schemas.microsoft.com/office/drawing/2014/main" id="{1BEE480D-55E4-E730-B796-64B25DE9A2ED}"/>
              </a:ext>
            </a:extLst>
          </p:cNvPr>
          <p:cNvSpPr>
            <a:spLocks noGrp="1"/>
          </p:cNvSpPr>
          <p:nvPr>
            <p:ph type="ctrTitle"/>
          </p:nvPr>
        </p:nvSpPr>
        <p:spPr/>
        <p:txBody>
          <a:bodyPr>
            <a:normAutofit/>
          </a:bodyPr>
          <a:lstStyle/>
          <a:p>
            <a:r>
              <a:rPr lang="en-US" altLang="zh-HK" dirty="0"/>
              <a:t>Seminar</a:t>
            </a:r>
            <a:r>
              <a:rPr lang="zh-TW" altLang="en-US" dirty="0"/>
              <a:t> </a:t>
            </a:r>
            <a:r>
              <a:rPr lang="en-US" altLang="zh-TW" dirty="0"/>
              <a:t>on</a:t>
            </a:r>
            <a:r>
              <a:rPr lang="zh-TW" altLang="en-US" dirty="0"/>
              <a:t> </a:t>
            </a:r>
            <a:r>
              <a:rPr lang="fr-FR" altLang="zh-HK" dirty="0"/>
              <a:t>AI &amp; Technology Innovation</a:t>
            </a:r>
            <a:endParaRPr lang="zh-HK" altLang="en-US" dirty="0"/>
          </a:p>
        </p:txBody>
      </p:sp>
      <p:sp>
        <p:nvSpPr>
          <p:cNvPr id="3" name="副標題 2">
            <a:extLst>
              <a:ext uri="{FF2B5EF4-FFF2-40B4-BE49-F238E27FC236}">
                <a16:creationId xmlns:a16="http://schemas.microsoft.com/office/drawing/2014/main" id="{8E90C3EA-C9A4-CD25-2080-D5C0D7ACDA80}"/>
              </a:ext>
            </a:extLst>
          </p:cNvPr>
          <p:cNvSpPr>
            <a:spLocks noGrp="1"/>
          </p:cNvSpPr>
          <p:nvPr>
            <p:ph type="subTitle" idx="1"/>
          </p:nvPr>
        </p:nvSpPr>
        <p:spPr/>
        <p:txBody>
          <a:bodyPr/>
          <a:lstStyle/>
          <a:p>
            <a:r>
              <a:rPr lang="en-US" altLang="zh-HK" dirty="0"/>
              <a:t>Dr James CHAU</a:t>
            </a:r>
          </a:p>
          <a:p>
            <a:r>
              <a:rPr lang="en-US" altLang="zh-HK" dirty="0"/>
              <a:t>29 July – 31 July 2024</a:t>
            </a:r>
            <a:endParaRPr lang="zh-HK" altLang="en-US" dirty="0"/>
          </a:p>
        </p:txBody>
      </p:sp>
      <p:sp>
        <p:nvSpPr>
          <p:cNvPr id="11" name="Date Placeholder 10">
            <a:extLst>
              <a:ext uri="{FF2B5EF4-FFF2-40B4-BE49-F238E27FC236}">
                <a16:creationId xmlns:a16="http://schemas.microsoft.com/office/drawing/2014/main" id="{C5B9CC34-87F5-49B3-89DE-49395030F01A}"/>
              </a:ext>
            </a:extLst>
          </p:cNvPr>
          <p:cNvSpPr>
            <a:spLocks noGrp="1"/>
          </p:cNvSpPr>
          <p:nvPr>
            <p:ph type="dt" sz="half" idx="10"/>
          </p:nvPr>
        </p:nvSpPr>
        <p:spPr/>
        <p:txBody>
          <a:bodyPr/>
          <a:lstStyle/>
          <a:p>
            <a:endParaRPr lang="en-HK"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C0B0CE-25F2-153E-9AD2-B422EF8230E7}"/>
              </a:ext>
            </a:extLst>
          </p:cNvPr>
          <p:cNvSpPr>
            <a:spLocks noGrp="1"/>
          </p:cNvSpPr>
          <p:nvPr>
            <p:ph type="title"/>
          </p:nvPr>
        </p:nvSpPr>
        <p:spPr/>
        <p:txBody>
          <a:bodyPr/>
          <a:lstStyle/>
          <a:p>
            <a:r>
              <a:rPr lang="en-US" altLang="zh-HK" sz="4400" dirty="0">
                <a:ea typeface="新細明體" pitchFamily="18" charset="-120"/>
              </a:rPr>
              <a:t>Introduction to Engineer Development in Hong Kong</a:t>
            </a:r>
            <a:endParaRPr lang="zh-HK" altLang="en-US" dirty="0"/>
          </a:p>
        </p:txBody>
      </p:sp>
      <p:sp>
        <p:nvSpPr>
          <p:cNvPr id="3" name="內容版面配置區 2">
            <a:extLst>
              <a:ext uri="{FF2B5EF4-FFF2-40B4-BE49-F238E27FC236}">
                <a16:creationId xmlns:a16="http://schemas.microsoft.com/office/drawing/2014/main" id="{E8D28ECB-80F1-6214-C07D-F78FC00D67AF}"/>
              </a:ext>
            </a:extLst>
          </p:cNvPr>
          <p:cNvSpPr>
            <a:spLocks noGrp="1"/>
          </p:cNvSpPr>
          <p:nvPr>
            <p:ph idx="1"/>
          </p:nvPr>
        </p:nvSpPr>
        <p:spPr>
          <a:xfrm>
            <a:off x="838200" y="1825625"/>
            <a:ext cx="9239655" cy="4351338"/>
          </a:xfrm>
        </p:spPr>
        <p:txBody>
          <a:bodyPr>
            <a:normAutofit/>
          </a:bodyPr>
          <a:lstStyle/>
          <a:p>
            <a:pPr marL="0" indent="0">
              <a:buFontTx/>
              <a:buNone/>
              <a:defRPr/>
            </a:pPr>
            <a:r>
              <a:rPr lang="en-US" altLang="zh-TW" sz="3200" dirty="0">
                <a:ea typeface="新細明體" pitchFamily="18" charset="-120"/>
              </a:rPr>
              <a:t>Requirements from Scheme “A” Trainees (1)</a:t>
            </a:r>
          </a:p>
          <a:p>
            <a:pPr eaLnBrk="1" hangingPunct="1">
              <a:defRPr/>
            </a:pPr>
            <a:r>
              <a:rPr lang="en-US" altLang="zh-TW" sz="2000" kern="0" dirty="0">
                <a:ea typeface="新細明體" pitchFamily="18" charset="-120"/>
              </a:rPr>
              <a:t>Graduate Training </a:t>
            </a:r>
            <a:r>
              <a:rPr lang="en-US" altLang="zh-TW" sz="2000" kern="0" dirty="0">
                <a:solidFill>
                  <a:srgbClr val="FF0000"/>
                </a:solidFill>
                <a:ea typeface="新細明體" pitchFamily="18" charset="-120"/>
              </a:rPr>
              <a:t>Log Book</a:t>
            </a:r>
          </a:p>
          <a:p>
            <a:pPr lvl="1" eaLnBrk="1" hangingPunct="1">
              <a:defRPr/>
            </a:pPr>
            <a:r>
              <a:rPr lang="en-US" altLang="zh-TW" sz="2000" kern="0" dirty="0"/>
              <a:t>Throughout their training, maintain an ongoing record of their Scheme "A" experiences</a:t>
            </a:r>
          </a:p>
          <a:p>
            <a:pPr lvl="1" eaLnBrk="1" hangingPunct="1">
              <a:defRPr/>
            </a:pPr>
            <a:r>
              <a:rPr lang="en-US" altLang="zh-TW" sz="2000" kern="0" dirty="0"/>
              <a:t>Serves as a permanent record of those learned and considered important, e.g., of occurring events, observations and problems identified (and solved)</a:t>
            </a:r>
          </a:p>
          <a:p>
            <a:pPr lvl="1" eaLnBrk="1" hangingPunct="1">
              <a:defRPr/>
            </a:pPr>
            <a:r>
              <a:rPr lang="en-US" altLang="zh-TW" sz="2000" kern="0" dirty="0"/>
              <a:t>Serves as continuous measures of the progress which are assessed by the Engineering Supervisor and Tutors</a:t>
            </a:r>
          </a:p>
          <a:p>
            <a:pPr lvl="2" eaLnBrk="1" hangingPunct="1">
              <a:defRPr/>
            </a:pPr>
            <a:r>
              <a:rPr lang="en-US" altLang="zh-TW" sz="1800" kern="0" dirty="0"/>
              <a:t>Considered by the interviewers at the Professional Assessment for Corporate Membership</a:t>
            </a:r>
          </a:p>
          <a:p>
            <a:pPr lvl="1" eaLnBrk="1" hangingPunct="1">
              <a:defRPr/>
            </a:pPr>
            <a:r>
              <a:rPr lang="en-US" altLang="zh-TW" sz="2000" kern="0" dirty="0"/>
              <a:t>Trainee’s responsibility to follow the style and frequency of submissions required</a:t>
            </a:r>
          </a:p>
        </p:txBody>
      </p:sp>
      <p:pic>
        <p:nvPicPr>
          <p:cNvPr id="3074" name="Picture 2" descr="Logbook For Cruising Under Sail (hardback) - Fernhurst Books">
            <a:extLst>
              <a:ext uri="{FF2B5EF4-FFF2-40B4-BE49-F238E27FC236}">
                <a16:creationId xmlns:a16="http://schemas.microsoft.com/office/drawing/2014/main" id="{DBAAD2ED-EFA0-C2CC-7534-A7A2386AD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4271" y="3429000"/>
            <a:ext cx="180022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502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C0B0CE-25F2-153E-9AD2-B422EF8230E7}"/>
              </a:ext>
            </a:extLst>
          </p:cNvPr>
          <p:cNvSpPr>
            <a:spLocks noGrp="1"/>
          </p:cNvSpPr>
          <p:nvPr>
            <p:ph type="title"/>
          </p:nvPr>
        </p:nvSpPr>
        <p:spPr/>
        <p:txBody>
          <a:bodyPr/>
          <a:lstStyle/>
          <a:p>
            <a:r>
              <a:rPr lang="en-US" altLang="zh-HK" sz="4400" dirty="0">
                <a:ea typeface="新細明體" pitchFamily="18" charset="-120"/>
              </a:rPr>
              <a:t>Introduction to Engineer Development in Hong Kong</a:t>
            </a:r>
            <a:endParaRPr lang="zh-HK" altLang="en-US" dirty="0"/>
          </a:p>
        </p:txBody>
      </p:sp>
      <p:sp>
        <p:nvSpPr>
          <p:cNvPr id="3" name="內容版面配置區 2">
            <a:extLst>
              <a:ext uri="{FF2B5EF4-FFF2-40B4-BE49-F238E27FC236}">
                <a16:creationId xmlns:a16="http://schemas.microsoft.com/office/drawing/2014/main" id="{E8D28ECB-80F1-6214-C07D-F78FC00D67AF}"/>
              </a:ext>
            </a:extLst>
          </p:cNvPr>
          <p:cNvSpPr>
            <a:spLocks noGrp="1"/>
          </p:cNvSpPr>
          <p:nvPr>
            <p:ph idx="1"/>
          </p:nvPr>
        </p:nvSpPr>
        <p:spPr/>
        <p:txBody>
          <a:bodyPr>
            <a:normAutofit/>
          </a:bodyPr>
          <a:lstStyle/>
          <a:p>
            <a:pPr marL="0" indent="0">
              <a:buFontTx/>
              <a:buNone/>
              <a:defRPr/>
            </a:pPr>
            <a:r>
              <a:rPr lang="en-US" altLang="zh-TW" sz="3200" dirty="0">
                <a:ea typeface="新細明體" pitchFamily="18" charset="-120"/>
              </a:rPr>
              <a:t>Requirements from Scheme “A” Trainees (2)</a:t>
            </a:r>
          </a:p>
          <a:p>
            <a:pPr eaLnBrk="1" hangingPunct="1">
              <a:lnSpc>
                <a:spcPct val="90000"/>
              </a:lnSpc>
              <a:defRPr/>
            </a:pPr>
            <a:r>
              <a:rPr lang="en-US" altLang="zh-TW" sz="1800" kern="0" dirty="0">
                <a:solidFill>
                  <a:srgbClr val="FF0000"/>
                </a:solidFill>
                <a:ea typeface="新細明體" pitchFamily="18" charset="-120"/>
              </a:rPr>
              <a:t>Continuing Professional Development (CPD) </a:t>
            </a:r>
            <a:r>
              <a:rPr lang="en-US" altLang="zh-TW" sz="1800" kern="0" dirty="0">
                <a:ea typeface="新細明體" pitchFamily="18" charset="-120"/>
              </a:rPr>
              <a:t>Log Book</a:t>
            </a:r>
          </a:p>
          <a:p>
            <a:pPr lvl="1" eaLnBrk="1" hangingPunct="1">
              <a:lnSpc>
                <a:spcPct val="90000"/>
              </a:lnSpc>
              <a:defRPr/>
            </a:pPr>
            <a:r>
              <a:rPr lang="en-US" altLang="zh-TW" sz="1800" kern="0" dirty="0"/>
              <a:t>For trainees to update depth and breadth of knowledge, and to develop personal qualities</a:t>
            </a:r>
          </a:p>
          <a:p>
            <a:pPr lvl="1" eaLnBrk="1" hangingPunct="1">
              <a:lnSpc>
                <a:spcPct val="90000"/>
              </a:lnSpc>
              <a:defRPr/>
            </a:pPr>
            <a:r>
              <a:rPr lang="en-US" altLang="zh-TW" sz="1800" kern="0" dirty="0"/>
              <a:t>CPD covers matters of direct technical relevance and broader studies, e.g.</a:t>
            </a:r>
          </a:p>
          <a:p>
            <a:pPr lvl="2" eaLnBrk="1" hangingPunct="1">
              <a:lnSpc>
                <a:spcPct val="90000"/>
              </a:lnSpc>
              <a:defRPr/>
            </a:pPr>
            <a:r>
              <a:rPr lang="en-US" altLang="zh-TW" sz="1700" kern="0" dirty="0"/>
              <a:t>Marketing, Legal aspects, Financial management and leadership skills</a:t>
            </a:r>
          </a:p>
          <a:p>
            <a:pPr lvl="1" eaLnBrk="1" hangingPunct="1">
              <a:lnSpc>
                <a:spcPct val="90000"/>
              </a:lnSpc>
              <a:defRPr/>
            </a:pPr>
            <a:r>
              <a:rPr lang="en-US" altLang="zh-TW" sz="1800" kern="0" dirty="0"/>
              <a:t>CPD activity recorded in CPD Log Book and endorsed by the Engineering Supervisor</a:t>
            </a:r>
          </a:p>
          <a:p>
            <a:pPr lvl="1" eaLnBrk="1" hangingPunct="1">
              <a:lnSpc>
                <a:spcPct val="90000"/>
              </a:lnSpc>
              <a:defRPr/>
            </a:pPr>
            <a:r>
              <a:rPr lang="en-US" altLang="zh-TW" sz="1800" kern="0" dirty="0"/>
              <a:t>45 CPD </a:t>
            </a:r>
            <a:r>
              <a:rPr lang="en-US" altLang="zh-TW" sz="1800" kern="0" dirty="0" err="1"/>
              <a:t>hrs</a:t>
            </a:r>
            <a:r>
              <a:rPr lang="en-US" altLang="zh-TW" sz="1800" kern="0" dirty="0"/>
              <a:t>/</a:t>
            </a:r>
            <a:r>
              <a:rPr lang="en-US" altLang="zh-TW" sz="1800" kern="0" dirty="0" err="1"/>
              <a:t>yr</a:t>
            </a:r>
            <a:r>
              <a:rPr lang="en-US" altLang="zh-TW" sz="1800" kern="0" dirty="0"/>
              <a:t> ≤ , for Scheme "A" Training Cert.</a:t>
            </a:r>
          </a:p>
          <a:p>
            <a:pPr lvl="1" eaLnBrk="1" hangingPunct="1">
              <a:lnSpc>
                <a:spcPct val="90000"/>
              </a:lnSpc>
              <a:defRPr/>
            </a:pPr>
            <a:r>
              <a:rPr lang="en-US" altLang="zh-TW" sz="1800" kern="0" dirty="0"/>
              <a:t>Mandatory CPD subjects,</a:t>
            </a:r>
          </a:p>
          <a:p>
            <a:pPr lvl="2" eaLnBrk="1" hangingPunct="1">
              <a:lnSpc>
                <a:spcPct val="90000"/>
              </a:lnSpc>
              <a:defRPr/>
            </a:pPr>
            <a:r>
              <a:rPr lang="en-US" altLang="zh-TW" sz="1700" b="1" kern="0" dirty="0"/>
              <a:t>Occupational Safety &amp; Health</a:t>
            </a:r>
            <a:r>
              <a:rPr lang="en-US" altLang="zh-TW" sz="1700" kern="0" dirty="0"/>
              <a:t>, </a:t>
            </a:r>
            <a:r>
              <a:rPr lang="en-US" altLang="zh-TW" sz="1700" b="1" kern="0" dirty="0"/>
              <a:t>18 </a:t>
            </a:r>
            <a:r>
              <a:rPr lang="en-US" altLang="zh-TW" sz="1700" b="1" kern="0" dirty="0" err="1"/>
              <a:t>hrs</a:t>
            </a:r>
            <a:r>
              <a:rPr lang="en-US" altLang="zh-TW" sz="1700" kern="0" dirty="0"/>
              <a:t> ≤</a:t>
            </a:r>
          </a:p>
          <a:p>
            <a:pPr lvl="2" eaLnBrk="1" hangingPunct="1">
              <a:lnSpc>
                <a:spcPct val="90000"/>
              </a:lnSpc>
              <a:defRPr/>
            </a:pPr>
            <a:r>
              <a:rPr lang="en-US" altLang="zh-TW" sz="1700" b="1" kern="0" dirty="0"/>
              <a:t>Environmental and related Technological matters</a:t>
            </a:r>
            <a:r>
              <a:rPr lang="en-US" altLang="zh-TW" sz="1700" kern="0" dirty="0"/>
              <a:t>, </a:t>
            </a:r>
            <a:r>
              <a:rPr lang="en-US" altLang="zh-TW" sz="1700" b="1" kern="0" dirty="0"/>
              <a:t>18 </a:t>
            </a:r>
            <a:r>
              <a:rPr lang="en-US" altLang="zh-TW" sz="1700" b="1" kern="0" dirty="0" err="1"/>
              <a:t>hrs</a:t>
            </a:r>
            <a:r>
              <a:rPr lang="en-US" altLang="zh-TW" sz="1700" kern="0" dirty="0"/>
              <a:t> ≤</a:t>
            </a:r>
          </a:p>
          <a:p>
            <a:pPr lvl="2" eaLnBrk="1" hangingPunct="1">
              <a:lnSpc>
                <a:spcPct val="90000"/>
              </a:lnSpc>
              <a:defRPr/>
            </a:pPr>
            <a:r>
              <a:rPr lang="en-US" altLang="zh-TW" sz="1700" b="1" kern="0" dirty="0"/>
              <a:t>General and Professional matters</a:t>
            </a:r>
            <a:r>
              <a:rPr lang="en-US" altLang="zh-TW" sz="1700" kern="0" dirty="0"/>
              <a:t>, </a:t>
            </a:r>
            <a:r>
              <a:rPr lang="en-US" altLang="zh-TW" sz="1700" b="1" kern="0" dirty="0"/>
              <a:t>18 </a:t>
            </a:r>
            <a:r>
              <a:rPr lang="en-US" altLang="zh-TW" sz="1700" b="1" kern="0" dirty="0" err="1"/>
              <a:t>hrs</a:t>
            </a:r>
            <a:r>
              <a:rPr lang="en-US" altLang="zh-TW" sz="1700" kern="0" dirty="0"/>
              <a:t> ≤</a:t>
            </a:r>
          </a:p>
          <a:p>
            <a:pPr lvl="1" eaLnBrk="1" hangingPunct="1">
              <a:lnSpc>
                <a:spcPct val="90000"/>
              </a:lnSpc>
              <a:defRPr/>
            </a:pPr>
            <a:r>
              <a:rPr lang="en-US" altLang="zh-TW" sz="1800" kern="0" dirty="0"/>
              <a:t>~ </a:t>
            </a:r>
            <a:r>
              <a:rPr lang="en-US" altLang="zh-TW" sz="1800" b="1" kern="0" dirty="0"/>
              <a:t>50% of CPD days to be external</a:t>
            </a:r>
            <a:r>
              <a:rPr lang="en-US" altLang="zh-TW" sz="1800" kern="0" dirty="0"/>
              <a:t> to the parent company</a:t>
            </a:r>
          </a:p>
        </p:txBody>
      </p:sp>
      <p:pic>
        <p:nvPicPr>
          <p:cNvPr id="4098" name="Picture 2" descr="How and Why CPD courses can help you - career-advice.jobs.ac.uk">
            <a:extLst>
              <a:ext uri="{FF2B5EF4-FFF2-40B4-BE49-F238E27FC236}">
                <a16:creationId xmlns:a16="http://schemas.microsoft.com/office/drawing/2014/main" id="{926C4B59-3796-C3FB-19DF-ADB51E04A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178" y="4001294"/>
            <a:ext cx="3836387" cy="217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32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C0B0CE-25F2-153E-9AD2-B422EF8230E7}"/>
              </a:ext>
            </a:extLst>
          </p:cNvPr>
          <p:cNvSpPr>
            <a:spLocks noGrp="1"/>
          </p:cNvSpPr>
          <p:nvPr>
            <p:ph type="title"/>
          </p:nvPr>
        </p:nvSpPr>
        <p:spPr/>
        <p:txBody>
          <a:bodyPr/>
          <a:lstStyle/>
          <a:p>
            <a:r>
              <a:rPr lang="en-US" altLang="zh-HK" sz="4400" dirty="0">
                <a:ea typeface="新細明體" pitchFamily="18" charset="-120"/>
              </a:rPr>
              <a:t>Introduction to Engineer Development in Hong Kong</a:t>
            </a:r>
            <a:endParaRPr lang="zh-HK" altLang="en-US" dirty="0"/>
          </a:p>
        </p:txBody>
      </p:sp>
      <p:sp>
        <p:nvSpPr>
          <p:cNvPr id="3" name="內容版面配置區 2">
            <a:extLst>
              <a:ext uri="{FF2B5EF4-FFF2-40B4-BE49-F238E27FC236}">
                <a16:creationId xmlns:a16="http://schemas.microsoft.com/office/drawing/2014/main" id="{E8D28ECB-80F1-6214-C07D-F78FC00D67AF}"/>
              </a:ext>
            </a:extLst>
          </p:cNvPr>
          <p:cNvSpPr>
            <a:spLocks noGrp="1"/>
          </p:cNvSpPr>
          <p:nvPr>
            <p:ph idx="1"/>
          </p:nvPr>
        </p:nvSpPr>
        <p:spPr/>
        <p:txBody>
          <a:bodyPr>
            <a:normAutofit/>
          </a:bodyPr>
          <a:lstStyle/>
          <a:p>
            <a:pPr marL="0" indent="0">
              <a:buFontTx/>
              <a:buNone/>
              <a:defRPr/>
            </a:pPr>
            <a:r>
              <a:rPr lang="en-US" altLang="zh-TW" sz="3200" dirty="0">
                <a:ea typeface="新細明體" pitchFamily="18" charset="-120"/>
              </a:rPr>
              <a:t>Washington Accord</a:t>
            </a:r>
          </a:p>
          <a:p>
            <a:pPr eaLnBrk="1" hangingPunct="1">
              <a:lnSpc>
                <a:spcPct val="90000"/>
              </a:lnSpc>
              <a:defRPr/>
            </a:pPr>
            <a:r>
              <a:rPr lang="en-US" altLang="zh-TW" sz="2400" kern="0" dirty="0">
                <a:ea typeface="新細明體" pitchFamily="18" charset="-120"/>
              </a:rPr>
              <a:t>An </a:t>
            </a:r>
            <a:r>
              <a:rPr lang="en-US" altLang="zh-TW" sz="2400" kern="0" dirty="0">
                <a:solidFill>
                  <a:srgbClr val="FF0000"/>
                </a:solidFill>
                <a:ea typeface="新細明體" pitchFamily="18" charset="-120"/>
              </a:rPr>
              <a:t>international agreement </a:t>
            </a:r>
            <a:r>
              <a:rPr lang="en-US" altLang="zh-TW" sz="2400" kern="0" dirty="0">
                <a:ea typeface="新細明體" pitchFamily="18" charset="-120"/>
              </a:rPr>
              <a:t>among bodies responsible for accrediting engineering degree programs</a:t>
            </a:r>
          </a:p>
          <a:p>
            <a:pPr eaLnBrk="1" hangingPunct="1">
              <a:lnSpc>
                <a:spcPct val="90000"/>
              </a:lnSpc>
              <a:defRPr/>
            </a:pPr>
            <a:r>
              <a:rPr lang="en-US" altLang="zh-TW" sz="2400" kern="0" dirty="0">
                <a:ea typeface="新細明體" pitchFamily="18" charset="-120"/>
              </a:rPr>
              <a:t>Recognizes the substantial equivalency of programs accredited by those bodies and recommends that graduates of programs accredited by any of the signatory bodies be recognized by the other bodies as having met the academic requirements for entry to the practice of engineering</a:t>
            </a:r>
          </a:p>
          <a:p>
            <a:pPr lvl="1" eaLnBrk="1" hangingPunct="1">
              <a:lnSpc>
                <a:spcPct val="90000"/>
              </a:lnSpc>
              <a:defRPr/>
            </a:pPr>
            <a:endParaRPr lang="en-US" altLang="zh-TW" sz="1800" kern="0" dirty="0"/>
          </a:p>
        </p:txBody>
      </p:sp>
    </p:spTree>
    <p:extLst>
      <p:ext uri="{BB962C8B-B14F-4D97-AF65-F5344CB8AC3E}">
        <p14:creationId xmlns:p14="http://schemas.microsoft.com/office/powerpoint/2010/main" val="3769650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9902F8-772E-9FE4-DA42-8D1B89D5CD4E}"/>
              </a:ext>
            </a:extLst>
          </p:cNvPr>
          <p:cNvSpPr>
            <a:spLocks noGrp="1"/>
          </p:cNvSpPr>
          <p:nvPr>
            <p:ph type="title"/>
          </p:nvPr>
        </p:nvSpPr>
        <p:spPr/>
        <p:txBody>
          <a:bodyPr/>
          <a:lstStyle/>
          <a:p>
            <a:r>
              <a:rPr lang="en-US" altLang="zh-HK" sz="4400" dirty="0">
                <a:ea typeface="新細明體" pitchFamily="18" charset="-120"/>
              </a:rPr>
              <a:t>Introduction to Engineer Development in China</a:t>
            </a:r>
            <a:endParaRPr lang="zh-HK" altLang="en-US" dirty="0"/>
          </a:p>
        </p:txBody>
      </p:sp>
      <p:sp>
        <p:nvSpPr>
          <p:cNvPr id="3" name="內容版面配置區 2">
            <a:extLst>
              <a:ext uri="{FF2B5EF4-FFF2-40B4-BE49-F238E27FC236}">
                <a16:creationId xmlns:a16="http://schemas.microsoft.com/office/drawing/2014/main" id="{8A1A0EB2-93FC-F612-35BD-4EF9CA19BD48}"/>
              </a:ext>
            </a:extLst>
          </p:cNvPr>
          <p:cNvSpPr>
            <a:spLocks noGrp="1"/>
          </p:cNvSpPr>
          <p:nvPr>
            <p:ph idx="1"/>
          </p:nvPr>
        </p:nvSpPr>
        <p:spPr/>
        <p:txBody>
          <a:bodyPr/>
          <a:lstStyle/>
          <a:p>
            <a:r>
              <a:rPr lang="en-US" altLang="zh-HK" dirty="0">
                <a:solidFill>
                  <a:srgbClr val="FF0000"/>
                </a:solidFill>
                <a:latin typeface="-apple-system"/>
              </a:rPr>
              <a:t>Become a professional engineer of the Chinese Society of Engineers (CSE)</a:t>
            </a:r>
            <a:endParaRPr lang="en-US" altLang="zh-HK" b="0" i="0" dirty="0">
              <a:solidFill>
                <a:srgbClr val="303030"/>
              </a:solidFill>
              <a:effectLst/>
              <a:latin typeface="-apple-system"/>
            </a:endParaRPr>
          </a:p>
          <a:p>
            <a:endParaRPr lang="zh-HK" altLang="en-US" dirty="0"/>
          </a:p>
        </p:txBody>
      </p:sp>
      <p:pic>
        <p:nvPicPr>
          <p:cNvPr id="1026" name="Picture 2">
            <a:extLst>
              <a:ext uri="{FF2B5EF4-FFF2-40B4-BE49-F238E27FC236}">
                <a16:creationId xmlns:a16="http://schemas.microsoft.com/office/drawing/2014/main" id="{FB469796-6BA4-8152-89CE-C19088890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6" y="2413421"/>
            <a:ext cx="7829549" cy="435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496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4D217C-58A2-EF46-3E76-29E239A4A3C3}"/>
              </a:ext>
            </a:extLst>
          </p:cNvPr>
          <p:cNvSpPr>
            <a:spLocks noGrp="1"/>
          </p:cNvSpPr>
          <p:nvPr>
            <p:ph type="title"/>
          </p:nvPr>
        </p:nvSpPr>
        <p:spPr/>
        <p:txBody>
          <a:bodyPr/>
          <a:lstStyle/>
          <a:p>
            <a:r>
              <a:rPr lang="en-US" altLang="zh-HK" dirty="0"/>
              <a:t>The social impact of engineering</a:t>
            </a:r>
            <a:endParaRPr lang="zh-HK" altLang="en-US" dirty="0"/>
          </a:p>
        </p:txBody>
      </p:sp>
      <p:sp>
        <p:nvSpPr>
          <p:cNvPr id="3" name="內容版面配置區 2">
            <a:extLst>
              <a:ext uri="{FF2B5EF4-FFF2-40B4-BE49-F238E27FC236}">
                <a16:creationId xmlns:a16="http://schemas.microsoft.com/office/drawing/2014/main" id="{A537840A-8BB3-C472-6DB5-CED260F64E0A}"/>
              </a:ext>
            </a:extLst>
          </p:cNvPr>
          <p:cNvSpPr>
            <a:spLocks noGrp="1"/>
          </p:cNvSpPr>
          <p:nvPr>
            <p:ph idx="1"/>
          </p:nvPr>
        </p:nvSpPr>
        <p:spPr/>
        <p:txBody>
          <a:bodyPr>
            <a:normAutofit/>
          </a:bodyPr>
          <a:lstStyle/>
          <a:p>
            <a:r>
              <a:rPr lang="en-US" altLang="zh-HK" dirty="0"/>
              <a:t>The various ways engineering has shaped society in China</a:t>
            </a:r>
          </a:p>
          <a:p>
            <a:pPr lvl="1"/>
            <a:r>
              <a:rPr lang="en-US" altLang="zh-HK" dirty="0">
                <a:solidFill>
                  <a:srgbClr val="FF0000"/>
                </a:solidFill>
              </a:rPr>
              <a:t>Infrastructure development </a:t>
            </a:r>
            <a:r>
              <a:rPr lang="en-US" altLang="zh-HK" dirty="0"/>
              <a:t>- China has undergone massive infrastructure development in recent decades, including high-speed rail networks, new airports, bridges, roads, power plants, etc. This has helped transform Chinese cities and connect different parts of the country.</a:t>
            </a:r>
          </a:p>
          <a:p>
            <a:pPr lvl="1"/>
            <a:r>
              <a:rPr lang="en-US" altLang="zh-HK" dirty="0">
                <a:solidFill>
                  <a:srgbClr val="FF0000"/>
                </a:solidFill>
              </a:rPr>
              <a:t>Economic growth</a:t>
            </a:r>
            <a:r>
              <a:rPr lang="en-US" altLang="zh-HK" dirty="0"/>
              <a:t> - China's rapid economic growth has been powered to a large extent by its manufacturing and export-oriented economy, which relies on engineers to design and build factories, machinery, and products.</a:t>
            </a:r>
          </a:p>
          <a:p>
            <a:pPr lvl="1"/>
            <a:r>
              <a:rPr lang="en-US" altLang="zh-HK" dirty="0">
                <a:solidFill>
                  <a:srgbClr val="FF0000"/>
                </a:solidFill>
              </a:rPr>
              <a:t>Urbanization</a:t>
            </a:r>
            <a:r>
              <a:rPr lang="en-US" altLang="zh-HK" dirty="0"/>
              <a:t> - Hundreds of millions of people have moved from rural to urban areas in China, necessitating the creation of new cities, skyscrapers, subways, and other urban infrastructure engineered by Chinese engineers.</a:t>
            </a:r>
          </a:p>
          <a:p>
            <a:pPr lvl="1"/>
            <a:endParaRPr lang="zh-HK" altLang="en-US" dirty="0"/>
          </a:p>
        </p:txBody>
      </p:sp>
    </p:spTree>
    <p:extLst>
      <p:ext uri="{BB962C8B-B14F-4D97-AF65-F5344CB8AC3E}">
        <p14:creationId xmlns:p14="http://schemas.microsoft.com/office/powerpoint/2010/main" val="3849393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4D217C-58A2-EF46-3E76-29E239A4A3C3}"/>
              </a:ext>
            </a:extLst>
          </p:cNvPr>
          <p:cNvSpPr>
            <a:spLocks noGrp="1"/>
          </p:cNvSpPr>
          <p:nvPr>
            <p:ph type="title"/>
          </p:nvPr>
        </p:nvSpPr>
        <p:spPr/>
        <p:txBody>
          <a:bodyPr/>
          <a:lstStyle/>
          <a:p>
            <a:r>
              <a:rPr lang="en-US" altLang="zh-HK" dirty="0"/>
              <a:t>The social impact of engineering</a:t>
            </a:r>
            <a:endParaRPr lang="zh-HK" altLang="en-US" dirty="0"/>
          </a:p>
        </p:txBody>
      </p:sp>
      <p:sp>
        <p:nvSpPr>
          <p:cNvPr id="3" name="內容版面配置區 2">
            <a:extLst>
              <a:ext uri="{FF2B5EF4-FFF2-40B4-BE49-F238E27FC236}">
                <a16:creationId xmlns:a16="http://schemas.microsoft.com/office/drawing/2014/main" id="{A537840A-8BB3-C472-6DB5-CED260F64E0A}"/>
              </a:ext>
            </a:extLst>
          </p:cNvPr>
          <p:cNvSpPr>
            <a:spLocks noGrp="1"/>
          </p:cNvSpPr>
          <p:nvPr>
            <p:ph idx="1"/>
          </p:nvPr>
        </p:nvSpPr>
        <p:spPr/>
        <p:txBody>
          <a:bodyPr>
            <a:normAutofit/>
          </a:bodyPr>
          <a:lstStyle/>
          <a:p>
            <a:r>
              <a:rPr lang="en-US" altLang="zh-HK" dirty="0"/>
              <a:t>The various ways engineering has shaped society in China</a:t>
            </a:r>
          </a:p>
          <a:p>
            <a:pPr lvl="1"/>
            <a:r>
              <a:rPr lang="en-US" altLang="zh-HK" dirty="0">
                <a:solidFill>
                  <a:srgbClr val="FF0000"/>
                </a:solidFill>
              </a:rPr>
              <a:t>Rising living standards </a:t>
            </a:r>
            <a:r>
              <a:rPr lang="en-US" altLang="zh-HK" dirty="0"/>
              <a:t>- Engineering advancements in areas like automotive, electronics, appliances, and renewable energy have helped raise Chinese people's living standards.</a:t>
            </a:r>
          </a:p>
          <a:p>
            <a:pPr lvl="1"/>
            <a:r>
              <a:rPr lang="en-US" altLang="zh-HK" dirty="0">
                <a:solidFill>
                  <a:srgbClr val="FF0000"/>
                </a:solidFill>
              </a:rPr>
              <a:t>Military and security </a:t>
            </a:r>
            <a:r>
              <a:rPr lang="en-US" altLang="zh-HK" dirty="0"/>
              <a:t>- Chinese engineers play an important role in developing the country's military capabilities and technologies, as well as its national surveillance systems.</a:t>
            </a:r>
          </a:p>
          <a:p>
            <a:pPr lvl="1"/>
            <a:r>
              <a:rPr lang="en-US" altLang="zh-HK" dirty="0">
                <a:solidFill>
                  <a:srgbClr val="FF0000"/>
                </a:solidFill>
              </a:rPr>
              <a:t>Environmental challenges </a:t>
            </a:r>
            <a:r>
              <a:rPr lang="en-US" altLang="zh-HK" dirty="0"/>
              <a:t>- China's severe pollution problems require engineering solutions in areas like alternative energy, emissions control technologies, and wastewater treatment.</a:t>
            </a:r>
            <a:endParaRPr lang="zh-HK" altLang="en-US" dirty="0"/>
          </a:p>
        </p:txBody>
      </p:sp>
    </p:spTree>
    <p:extLst>
      <p:ext uri="{BB962C8B-B14F-4D97-AF65-F5344CB8AC3E}">
        <p14:creationId xmlns:p14="http://schemas.microsoft.com/office/powerpoint/2010/main" val="2571308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4D217C-58A2-EF46-3E76-29E239A4A3C3}"/>
              </a:ext>
            </a:extLst>
          </p:cNvPr>
          <p:cNvSpPr>
            <a:spLocks noGrp="1"/>
          </p:cNvSpPr>
          <p:nvPr>
            <p:ph type="title"/>
          </p:nvPr>
        </p:nvSpPr>
        <p:spPr/>
        <p:txBody>
          <a:bodyPr/>
          <a:lstStyle/>
          <a:p>
            <a:r>
              <a:rPr lang="en-US" altLang="zh-HK" dirty="0"/>
              <a:t>The social impact of engineering</a:t>
            </a:r>
            <a:endParaRPr lang="zh-HK" altLang="en-US" dirty="0"/>
          </a:p>
        </p:txBody>
      </p:sp>
      <p:sp>
        <p:nvSpPr>
          <p:cNvPr id="3" name="內容版面配置區 2">
            <a:extLst>
              <a:ext uri="{FF2B5EF4-FFF2-40B4-BE49-F238E27FC236}">
                <a16:creationId xmlns:a16="http://schemas.microsoft.com/office/drawing/2014/main" id="{A537840A-8BB3-C472-6DB5-CED260F64E0A}"/>
              </a:ext>
            </a:extLst>
          </p:cNvPr>
          <p:cNvSpPr>
            <a:spLocks noGrp="1"/>
          </p:cNvSpPr>
          <p:nvPr>
            <p:ph idx="1"/>
          </p:nvPr>
        </p:nvSpPr>
        <p:spPr/>
        <p:txBody>
          <a:bodyPr>
            <a:normAutofit/>
          </a:bodyPr>
          <a:lstStyle/>
          <a:p>
            <a:r>
              <a:rPr lang="en-US" altLang="zh-HK" dirty="0"/>
              <a:t>The various ways engineering has shaped society in China</a:t>
            </a:r>
          </a:p>
          <a:p>
            <a:pPr lvl="1"/>
            <a:r>
              <a:rPr lang="en-US" altLang="zh-HK" dirty="0">
                <a:solidFill>
                  <a:srgbClr val="FF0000"/>
                </a:solidFill>
              </a:rPr>
              <a:t>National prestige and identity </a:t>
            </a:r>
            <a:r>
              <a:rPr lang="en-US" altLang="zh-HK" dirty="0"/>
              <a:t>- As China has become an engineering powerhouse, producing cutting-edge technologies in some areas, engineering has become a source of national pride and identity for many Chinese people.</a:t>
            </a:r>
          </a:p>
          <a:p>
            <a:r>
              <a:rPr lang="en-US" altLang="zh-HK" b="0" i="0" dirty="0">
                <a:solidFill>
                  <a:srgbClr val="303030"/>
                </a:solidFill>
                <a:effectLst/>
                <a:latin typeface="-apple-system"/>
              </a:rPr>
              <a:t>Chinese engineers have been crucial for enabling China's rapid economic growth and modernization in recent decades in addressing future challenges related to </a:t>
            </a:r>
            <a:r>
              <a:rPr lang="en-US" altLang="zh-HK" b="0" i="0" dirty="0">
                <a:solidFill>
                  <a:srgbClr val="FF0000"/>
                </a:solidFill>
                <a:effectLst/>
                <a:latin typeface="-apple-system"/>
              </a:rPr>
              <a:t>sustainable development, resource constraints, aging population</a:t>
            </a:r>
            <a:r>
              <a:rPr lang="en-US" altLang="zh-HK" b="0" i="0" dirty="0">
                <a:solidFill>
                  <a:srgbClr val="303030"/>
                </a:solidFill>
                <a:effectLst/>
                <a:latin typeface="-apple-system"/>
              </a:rPr>
              <a:t>, and more.</a:t>
            </a:r>
            <a:endParaRPr lang="zh-HK" altLang="en-US" dirty="0"/>
          </a:p>
        </p:txBody>
      </p:sp>
    </p:spTree>
    <p:extLst>
      <p:ext uri="{BB962C8B-B14F-4D97-AF65-F5344CB8AC3E}">
        <p14:creationId xmlns:p14="http://schemas.microsoft.com/office/powerpoint/2010/main" val="247801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4D217C-58A2-EF46-3E76-29E239A4A3C3}"/>
              </a:ext>
            </a:extLst>
          </p:cNvPr>
          <p:cNvSpPr>
            <a:spLocks noGrp="1"/>
          </p:cNvSpPr>
          <p:nvPr>
            <p:ph type="title"/>
          </p:nvPr>
        </p:nvSpPr>
        <p:spPr/>
        <p:txBody>
          <a:bodyPr/>
          <a:lstStyle/>
          <a:p>
            <a:r>
              <a:rPr lang="en-US" altLang="zh-HK" dirty="0"/>
              <a:t>The social impact of engineering</a:t>
            </a:r>
            <a:endParaRPr lang="zh-HK" altLang="en-US" dirty="0"/>
          </a:p>
        </p:txBody>
      </p:sp>
      <p:sp>
        <p:nvSpPr>
          <p:cNvPr id="3" name="內容版面配置區 2">
            <a:extLst>
              <a:ext uri="{FF2B5EF4-FFF2-40B4-BE49-F238E27FC236}">
                <a16:creationId xmlns:a16="http://schemas.microsoft.com/office/drawing/2014/main" id="{A537840A-8BB3-C472-6DB5-CED260F64E0A}"/>
              </a:ext>
            </a:extLst>
          </p:cNvPr>
          <p:cNvSpPr>
            <a:spLocks noGrp="1"/>
          </p:cNvSpPr>
          <p:nvPr>
            <p:ph idx="1"/>
          </p:nvPr>
        </p:nvSpPr>
        <p:spPr/>
        <p:txBody>
          <a:bodyPr>
            <a:normAutofit lnSpcReduction="10000"/>
          </a:bodyPr>
          <a:lstStyle/>
          <a:p>
            <a:r>
              <a:rPr lang="en-US" altLang="zh-HK" dirty="0"/>
              <a:t>Examples of socially impactful engineering projects in China</a:t>
            </a:r>
          </a:p>
          <a:p>
            <a:pPr lvl="1"/>
            <a:r>
              <a:rPr lang="en-US" altLang="zh-HK" dirty="0">
                <a:solidFill>
                  <a:srgbClr val="FF0000"/>
                </a:solidFill>
              </a:rPr>
              <a:t>The Three Gorges Dam </a:t>
            </a:r>
            <a:r>
              <a:rPr lang="en-US" altLang="zh-HK" dirty="0"/>
              <a:t>- The world's largest hydroelectric power station in terms of installed capacity. It provides flood control, electricity generation and navigation along the Yangtze River.</a:t>
            </a:r>
          </a:p>
          <a:p>
            <a:pPr lvl="1"/>
            <a:r>
              <a:rPr lang="en-US" altLang="zh-HK" dirty="0">
                <a:solidFill>
                  <a:srgbClr val="FF0000"/>
                </a:solidFill>
              </a:rPr>
              <a:t>High-speed rail networks </a:t>
            </a:r>
            <a:r>
              <a:rPr lang="en-US" altLang="zh-HK" dirty="0"/>
              <a:t>- China has the world's largest high-speed rail system with over 35,000 kilometers of track. It has significantly reduced travel times between major cities.</a:t>
            </a:r>
          </a:p>
          <a:p>
            <a:pPr lvl="1"/>
            <a:r>
              <a:rPr lang="en-US" altLang="zh-HK" dirty="0">
                <a:solidFill>
                  <a:srgbClr val="FF0000"/>
                </a:solidFill>
              </a:rPr>
              <a:t>Renewable energy expansion </a:t>
            </a:r>
            <a:r>
              <a:rPr lang="en-US" altLang="zh-HK" dirty="0"/>
              <a:t>- China is the world leader in installed capacity of renewable energy, especially wind and solar power. This is helping reduce China's heavy reliance on coal.</a:t>
            </a:r>
          </a:p>
          <a:p>
            <a:pPr lvl="1"/>
            <a:r>
              <a:rPr lang="en-US" altLang="zh-HK" dirty="0">
                <a:solidFill>
                  <a:srgbClr val="FF0000"/>
                </a:solidFill>
              </a:rPr>
              <a:t>Urban metro systems </a:t>
            </a:r>
            <a:r>
              <a:rPr lang="en-US" altLang="zh-HK" dirty="0"/>
              <a:t>- Many Chinese cities have built massive subway networks to help manage traffic congestion and provide public transportation. Beijing, Shanghai and other cities have over 10 lines each.</a:t>
            </a:r>
            <a:endParaRPr lang="zh-HK" altLang="en-US" dirty="0"/>
          </a:p>
        </p:txBody>
      </p:sp>
    </p:spTree>
    <p:extLst>
      <p:ext uri="{BB962C8B-B14F-4D97-AF65-F5344CB8AC3E}">
        <p14:creationId xmlns:p14="http://schemas.microsoft.com/office/powerpoint/2010/main" val="4025509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4D217C-58A2-EF46-3E76-29E239A4A3C3}"/>
              </a:ext>
            </a:extLst>
          </p:cNvPr>
          <p:cNvSpPr>
            <a:spLocks noGrp="1"/>
          </p:cNvSpPr>
          <p:nvPr>
            <p:ph type="title"/>
          </p:nvPr>
        </p:nvSpPr>
        <p:spPr/>
        <p:txBody>
          <a:bodyPr/>
          <a:lstStyle/>
          <a:p>
            <a:r>
              <a:rPr lang="en-US" altLang="zh-HK" dirty="0"/>
              <a:t>The social impact of engineering</a:t>
            </a:r>
            <a:endParaRPr lang="zh-HK" altLang="en-US" dirty="0"/>
          </a:p>
        </p:txBody>
      </p:sp>
      <p:sp>
        <p:nvSpPr>
          <p:cNvPr id="3" name="內容版面配置區 2">
            <a:extLst>
              <a:ext uri="{FF2B5EF4-FFF2-40B4-BE49-F238E27FC236}">
                <a16:creationId xmlns:a16="http://schemas.microsoft.com/office/drawing/2014/main" id="{A537840A-8BB3-C472-6DB5-CED260F64E0A}"/>
              </a:ext>
            </a:extLst>
          </p:cNvPr>
          <p:cNvSpPr>
            <a:spLocks noGrp="1"/>
          </p:cNvSpPr>
          <p:nvPr>
            <p:ph idx="1"/>
          </p:nvPr>
        </p:nvSpPr>
        <p:spPr/>
        <p:txBody>
          <a:bodyPr>
            <a:normAutofit lnSpcReduction="10000"/>
          </a:bodyPr>
          <a:lstStyle/>
          <a:p>
            <a:r>
              <a:rPr lang="en-US" altLang="zh-HK" dirty="0"/>
              <a:t>Examples of socially impactful engineering projects in China</a:t>
            </a:r>
          </a:p>
          <a:p>
            <a:pPr lvl="1"/>
            <a:r>
              <a:rPr lang="en-US" altLang="zh-HK" dirty="0">
                <a:solidFill>
                  <a:srgbClr val="FF0000"/>
                </a:solidFill>
              </a:rPr>
              <a:t>Water diversion projects</a:t>
            </a:r>
            <a:r>
              <a:rPr lang="en-US" altLang="zh-HK" dirty="0"/>
              <a:t> - China has constructed several mega projects to divert water from the south to the north of the country, alleviating severe water shortages in the northern regions.</a:t>
            </a:r>
          </a:p>
          <a:p>
            <a:pPr lvl="1"/>
            <a:r>
              <a:rPr lang="en-US" altLang="zh-HK" dirty="0">
                <a:solidFill>
                  <a:srgbClr val="FF0000"/>
                </a:solidFill>
              </a:rPr>
              <a:t>Air pollution control </a:t>
            </a:r>
            <a:r>
              <a:rPr lang="en-US" altLang="zh-HK" dirty="0"/>
              <a:t>- China has implemented various engineering solutions to curb air pollution, including emissions controls on vehicles, desulfurization systems at coal plants and atmospheric dispersion systems in cities.</a:t>
            </a:r>
          </a:p>
          <a:p>
            <a:pPr lvl="1"/>
            <a:r>
              <a:rPr lang="en-US" altLang="zh-HK" dirty="0">
                <a:solidFill>
                  <a:srgbClr val="FF0000"/>
                </a:solidFill>
              </a:rPr>
              <a:t>Rural electrification </a:t>
            </a:r>
            <a:r>
              <a:rPr lang="en-US" altLang="zh-HK" dirty="0"/>
              <a:t>- China has achieved near-universal access to electricity, even in remote rural villages, through the expansion of power generation and transmission infrastructure.</a:t>
            </a:r>
          </a:p>
          <a:p>
            <a:pPr lvl="1"/>
            <a:r>
              <a:rPr lang="en-US" altLang="zh-HK" dirty="0">
                <a:solidFill>
                  <a:srgbClr val="FF0000"/>
                </a:solidFill>
              </a:rPr>
              <a:t>Smart city and AI initiatives </a:t>
            </a:r>
            <a:r>
              <a:rPr lang="en-US" altLang="zh-HK" dirty="0"/>
              <a:t>- Chinese cities are investing in Internet of Things technology, energy-efficient buildings, automated systems and AI to improve urban management and citizen services.</a:t>
            </a:r>
            <a:endParaRPr lang="zh-HK" altLang="en-US" dirty="0"/>
          </a:p>
        </p:txBody>
      </p:sp>
    </p:spTree>
    <p:extLst>
      <p:ext uri="{BB962C8B-B14F-4D97-AF65-F5344CB8AC3E}">
        <p14:creationId xmlns:p14="http://schemas.microsoft.com/office/powerpoint/2010/main" val="4079159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29B87E-EE5B-963E-B15B-D7A60459A390}"/>
              </a:ext>
            </a:extLst>
          </p:cNvPr>
          <p:cNvSpPr>
            <a:spLocks noGrp="1"/>
          </p:cNvSpPr>
          <p:nvPr>
            <p:ph type="title"/>
          </p:nvPr>
        </p:nvSpPr>
        <p:spPr/>
        <p:txBody>
          <a:bodyPr/>
          <a:lstStyle/>
          <a:p>
            <a:r>
              <a:rPr lang="en-US" altLang="zh-HK" dirty="0"/>
              <a:t>How Is China Turning Deserts Into Arable Lands?</a:t>
            </a:r>
            <a:endParaRPr lang="zh-HK" altLang="en-US" dirty="0"/>
          </a:p>
        </p:txBody>
      </p:sp>
      <p:pic>
        <p:nvPicPr>
          <p:cNvPr id="5122" name="Picture 2">
            <a:extLst>
              <a:ext uri="{FF2B5EF4-FFF2-40B4-BE49-F238E27FC236}">
                <a16:creationId xmlns:a16="http://schemas.microsoft.com/office/drawing/2014/main" id="{FFFF768D-AA52-9DAA-0679-8134C1E14D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1685" y="1611617"/>
            <a:ext cx="7334145" cy="412545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BC13151F-087C-8FC5-48E6-AA3ADFB45800}"/>
              </a:ext>
            </a:extLst>
          </p:cNvPr>
          <p:cNvSpPr txBox="1"/>
          <p:nvPr/>
        </p:nvSpPr>
        <p:spPr>
          <a:xfrm>
            <a:off x="1829145" y="5729591"/>
            <a:ext cx="8238472" cy="646331"/>
          </a:xfrm>
          <a:prstGeom prst="rect">
            <a:avLst/>
          </a:prstGeom>
          <a:noFill/>
        </p:spPr>
        <p:txBody>
          <a:bodyPr wrap="square" rtlCol="0">
            <a:spAutoFit/>
          </a:bodyPr>
          <a:lstStyle/>
          <a:p>
            <a:r>
              <a:rPr lang="en-US" altLang="zh-HK" b="0" i="0" dirty="0">
                <a:solidFill>
                  <a:srgbClr val="3C4044"/>
                </a:solidFill>
                <a:effectLst/>
                <a:latin typeface="Open Sans" panose="020B0606030504020204" pitchFamily="34" charset="0"/>
              </a:rPr>
              <a:t>In 2016, researchers from China’s Chongqing </a:t>
            </a:r>
            <a:r>
              <a:rPr lang="en-US" altLang="zh-HK" b="0" i="0" dirty="0" err="1">
                <a:solidFill>
                  <a:srgbClr val="3C4044"/>
                </a:solidFill>
                <a:effectLst/>
                <a:latin typeface="Open Sans" panose="020B0606030504020204" pitchFamily="34" charset="0"/>
              </a:rPr>
              <a:t>Jiaotong</a:t>
            </a:r>
            <a:r>
              <a:rPr lang="en-US" altLang="zh-HK" b="0" i="0" dirty="0">
                <a:solidFill>
                  <a:srgbClr val="3C4044"/>
                </a:solidFill>
                <a:effectLst/>
                <a:latin typeface="Open Sans" panose="020B0606030504020204" pitchFamily="34" charset="0"/>
              </a:rPr>
              <a:t> University claimed to have developed a novel technology that can convert desert to arable land.</a:t>
            </a:r>
            <a:endParaRPr lang="zh-HK" altLang="en-US" dirty="0"/>
          </a:p>
        </p:txBody>
      </p:sp>
    </p:spTree>
    <p:extLst>
      <p:ext uri="{BB962C8B-B14F-4D97-AF65-F5344CB8AC3E}">
        <p14:creationId xmlns:p14="http://schemas.microsoft.com/office/powerpoint/2010/main" val="3858236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AE1D-55BC-4286-AB45-09B07D25D700}"/>
              </a:ext>
            </a:extLst>
          </p:cNvPr>
          <p:cNvSpPr>
            <a:spLocks noGrp="1"/>
          </p:cNvSpPr>
          <p:nvPr>
            <p:ph type="title"/>
          </p:nvPr>
        </p:nvSpPr>
        <p:spPr/>
        <p:txBody>
          <a:bodyPr/>
          <a:lstStyle/>
          <a:p>
            <a:r>
              <a:rPr lang="en-US" dirty="0"/>
              <a:t>Topic</a:t>
            </a:r>
            <a:endParaRPr lang="en-HK" dirty="0"/>
          </a:p>
        </p:txBody>
      </p:sp>
      <p:sp>
        <p:nvSpPr>
          <p:cNvPr id="5" name="Content Placeholder 4">
            <a:extLst>
              <a:ext uri="{FF2B5EF4-FFF2-40B4-BE49-F238E27FC236}">
                <a16:creationId xmlns:a16="http://schemas.microsoft.com/office/drawing/2014/main" id="{4C0EF044-ADF3-4856-AEEE-1121CECFC298}"/>
              </a:ext>
            </a:extLst>
          </p:cNvPr>
          <p:cNvSpPr>
            <a:spLocks noGrp="1"/>
          </p:cNvSpPr>
          <p:nvPr>
            <p:ph idx="1"/>
          </p:nvPr>
        </p:nvSpPr>
        <p:spPr>
          <a:xfrm>
            <a:off x="838200" y="1647169"/>
            <a:ext cx="10515600" cy="4351338"/>
          </a:xfrm>
        </p:spPr>
        <p:txBody>
          <a:bodyPr/>
          <a:lstStyle/>
          <a:p>
            <a:pPr marL="514350" indent="-514350">
              <a:buFont typeface="+mj-lt"/>
              <a:buAutoNum type="arabicPeriod"/>
            </a:pPr>
            <a:r>
              <a:rPr lang="en-US" dirty="0"/>
              <a:t>Wireless IoT Technologies and Applications (29 July 2024)</a:t>
            </a:r>
          </a:p>
          <a:p>
            <a:pPr marL="514350" indent="-514350">
              <a:buFont typeface="+mj-lt"/>
              <a:buAutoNum type="arabicPeriod"/>
            </a:pPr>
            <a:r>
              <a:rPr lang="en-US" dirty="0" err="1"/>
              <a:t>SoLoMo</a:t>
            </a:r>
            <a:r>
              <a:rPr lang="en-US" dirty="0"/>
              <a:t> = Social + Local + Mobile (30 July 2024)</a:t>
            </a:r>
          </a:p>
          <a:p>
            <a:pPr marL="514350" indent="-514350">
              <a:buFont typeface="+mj-lt"/>
              <a:buAutoNum type="arabicPeriod"/>
            </a:pPr>
            <a:r>
              <a:rPr lang="en-US" dirty="0">
                <a:solidFill>
                  <a:srgbClr val="FF0000"/>
                </a:solidFill>
              </a:rPr>
              <a:t>Serving the community with Engineering knowledge (31 July 2024)</a:t>
            </a:r>
          </a:p>
          <a:p>
            <a:pPr marL="514350" indent="-514350">
              <a:buFont typeface="+mj-lt"/>
              <a:buAutoNum type="arabicPeriod"/>
            </a:pPr>
            <a:endParaRPr lang="en-US" dirty="0"/>
          </a:p>
        </p:txBody>
      </p:sp>
    </p:spTree>
    <p:extLst>
      <p:ext uri="{BB962C8B-B14F-4D97-AF65-F5344CB8AC3E}">
        <p14:creationId xmlns:p14="http://schemas.microsoft.com/office/powerpoint/2010/main" val="3187081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B3D388-5D33-40DF-A145-66F2770C2163}"/>
              </a:ext>
            </a:extLst>
          </p:cNvPr>
          <p:cNvSpPr>
            <a:spLocks noGrp="1"/>
          </p:cNvSpPr>
          <p:nvPr>
            <p:ph type="title"/>
          </p:nvPr>
        </p:nvSpPr>
        <p:spPr/>
        <p:txBody>
          <a:bodyPr/>
          <a:lstStyle/>
          <a:p>
            <a:r>
              <a:rPr lang="en-US" altLang="zh-HK" dirty="0"/>
              <a:t>Case study: Smart City Development</a:t>
            </a:r>
            <a:endParaRPr lang="zh-HK" altLang="en-US" dirty="0"/>
          </a:p>
        </p:txBody>
      </p:sp>
      <p:sp>
        <p:nvSpPr>
          <p:cNvPr id="6" name="內容版面配置區 5">
            <a:extLst>
              <a:ext uri="{FF2B5EF4-FFF2-40B4-BE49-F238E27FC236}">
                <a16:creationId xmlns:a16="http://schemas.microsoft.com/office/drawing/2014/main" id="{662AAAE8-1ED5-4598-8855-3EB200EB478C}"/>
              </a:ext>
            </a:extLst>
          </p:cNvPr>
          <p:cNvSpPr>
            <a:spLocks noGrp="1"/>
          </p:cNvSpPr>
          <p:nvPr>
            <p:ph idx="1"/>
          </p:nvPr>
        </p:nvSpPr>
        <p:spPr/>
        <p:txBody>
          <a:bodyPr>
            <a:normAutofit/>
          </a:bodyPr>
          <a:lstStyle/>
          <a:p>
            <a:r>
              <a:rPr lang="en-US" altLang="zh-HK" dirty="0"/>
              <a:t>Blueprint: </a:t>
            </a:r>
            <a:r>
              <a:rPr lang="en-US" altLang="zh-HK" dirty="0">
                <a:hlinkClick r:id="rId2"/>
              </a:rPr>
              <a:t>https://www.smartcity.gov.hk/</a:t>
            </a:r>
            <a:r>
              <a:rPr lang="en-US" altLang="zh-HK" dirty="0"/>
              <a:t> </a:t>
            </a:r>
          </a:p>
          <a:p>
            <a:r>
              <a:rPr lang="en-US" altLang="zh-HK" dirty="0"/>
              <a:t>Objectives: </a:t>
            </a:r>
          </a:p>
          <a:p>
            <a:pPr lvl="1"/>
            <a:r>
              <a:rPr lang="en-US" altLang="zh-HK" dirty="0"/>
              <a:t>make use of </a:t>
            </a:r>
            <a:r>
              <a:rPr lang="en-US" altLang="zh-HK" dirty="0">
                <a:solidFill>
                  <a:srgbClr val="FF0000"/>
                </a:solidFill>
              </a:rPr>
              <a:t>innovation and technology </a:t>
            </a:r>
            <a:r>
              <a:rPr lang="en-US" altLang="zh-HK" dirty="0"/>
              <a:t>to address urban challenges, enhance the effectiveness of city management and improve people’s quality of living as well as Hong Kong’s sustainability, efficiency and safety;</a:t>
            </a:r>
          </a:p>
          <a:p>
            <a:pPr lvl="1"/>
            <a:r>
              <a:rPr lang="en-US" altLang="zh-HK" dirty="0"/>
              <a:t>Enhance Hong Kong’s </a:t>
            </a:r>
            <a:r>
              <a:rPr lang="en-US" altLang="zh-HK" dirty="0">
                <a:solidFill>
                  <a:srgbClr val="FF0000"/>
                </a:solidFill>
              </a:rPr>
              <a:t>attractiveness</a:t>
            </a:r>
            <a:r>
              <a:rPr lang="en-US" altLang="zh-HK" dirty="0"/>
              <a:t> to global businesses and talents; and</a:t>
            </a:r>
          </a:p>
          <a:p>
            <a:pPr lvl="1"/>
            <a:r>
              <a:rPr lang="en-US" altLang="zh-HK" dirty="0"/>
              <a:t>Inspire continuous city </a:t>
            </a:r>
            <a:r>
              <a:rPr lang="en-US" altLang="zh-HK" dirty="0">
                <a:solidFill>
                  <a:srgbClr val="FF0000"/>
                </a:solidFill>
              </a:rPr>
              <a:t>innovation and sustainable economic development</a:t>
            </a:r>
          </a:p>
          <a:p>
            <a:r>
              <a:rPr lang="en-US" altLang="zh-HK" dirty="0"/>
              <a:t>Areas:</a:t>
            </a:r>
          </a:p>
          <a:p>
            <a:pPr lvl="1"/>
            <a:r>
              <a:rPr lang="en-US" altLang="zh-HK" dirty="0">
                <a:solidFill>
                  <a:srgbClr val="FF0000"/>
                </a:solidFill>
              </a:rPr>
              <a:t>Smart Mobility, Smart Living, Smart Environment</a:t>
            </a:r>
            <a:r>
              <a:rPr lang="en-US" altLang="zh-HK" dirty="0"/>
              <a:t>, Smart People, Smart Government and Smart Economy</a:t>
            </a:r>
          </a:p>
        </p:txBody>
      </p:sp>
    </p:spTree>
    <p:extLst>
      <p:ext uri="{BB962C8B-B14F-4D97-AF65-F5344CB8AC3E}">
        <p14:creationId xmlns:p14="http://schemas.microsoft.com/office/powerpoint/2010/main" val="2768662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7AEE36-75A4-293B-CFBA-43DC0F7D744A}"/>
              </a:ext>
            </a:extLst>
          </p:cNvPr>
          <p:cNvSpPr>
            <a:spLocks noGrp="1"/>
          </p:cNvSpPr>
          <p:nvPr>
            <p:ph type="title"/>
          </p:nvPr>
        </p:nvSpPr>
        <p:spPr/>
        <p:txBody>
          <a:bodyPr/>
          <a:lstStyle/>
          <a:p>
            <a:r>
              <a:rPr lang="en-US" altLang="zh-HK" dirty="0"/>
              <a:t>Big Data for a Smart City Infrastructure</a:t>
            </a:r>
            <a:endParaRPr lang="zh-HK" altLang="en-US" dirty="0"/>
          </a:p>
        </p:txBody>
      </p:sp>
      <p:sp>
        <p:nvSpPr>
          <p:cNvPr id="3" name="內容版面配置區 2">
            <a:extLst>
              <a:ext uri="{FF2B5EF4-FFF2-40B4-BE49-F238E27FC236}">
                <a16:creationId xmlns:a16="http://schemas.microsoft.com/office/drawing/2014/main" id="{805DCFC3-B79E-95CA-4C0A-7C0DCC7A8873}"/>
              </a:ext>
            </a:extLst>
          </p:cNvPr>
          <p:cNvSpPr>
            <a:spLocks noGrp="1"/>
          </p:cNvSpPr>
          <p:nvPr>
            <p:ph idx="1"/>
          </p:nvPr>
        </p:nvSpPr>
        <p:spPr/>
        <p:txBody>
          <a:bodyPr/>
          <a:lstStyle/>
          <a:p>
            <a:r>
              <a:rPr lang="en-US" altLang="zh-HK" dirty="0"/>
              <a:t>What is a Smart City?</a:t>
            </a:r>
          </a:p>
          <a:p>
            <a:pPr lvl="1"/>
            <a:r>
              <a:rPr lang="en-US" altLang="zh-HK" dirty="0"/>
              <a:t>An urban area that utilizes </a:t>
            </a:r>
            <a:r>
              <a:rPr lang="en-US" altLang="zh-HK" dirty="0">
                <a:solidFill>
                  <a:srgbClr val="FF0000"/>
                </a:solidFill>
              </a:rPr>
              <a:t>advanced technologies, data, and integrated systems </a:t>
            </a:r>
            <a:r>
              <a:rPr lang="en-US" altLang="zh-HK" dirty="0"/>
              <a:t>to enhance the efficiency, sustainability, and quality of life for its citizens.</a:t>
            </a:r>
          </a:p>
          <a:p>
            <a:r>
              <a:rPr lang="en-US" altLang="zh-HK" dirty="0"/>
              <a:t>Engineers are playing important roles in smart city development.</a:t>
            </a:r>
            <a:endParaRPr lang="zh-HK" altLang="en-US" dirty="0"/>
          </a:p>
        </p:txBody>
      </p:sp>
      <p:pic>
        <p:nvPicPr>
          <p:cNvPr id="2050" name="Picture 2" descr="smart_cities_infrastructure_iot_wide">
            <a:extLst>
              <a:ext uri="{FF2B5EF4-FFF2-40B4-BE49-F238E27FC236}">
                <a16:creationId xmlns:a16="http://schemas.microsoft.com/office/drawing/2014/main" id="{4F63C72F-7B58-7C97-0984-ED3951ED4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3971925"/>
            <a:ext cx="6253162"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83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C58FE7-7C38-5BA8-6913-3CD86ED3B895}"/>
              </a:ext>
            </a:extLst>
          </p:cNvPr>
          <p:cNvSpPr>
            <a:spLocks noGrp="1"/>
          </p:cNvSpPr>
          <p:nvPr>
            <p:ph type="title"/>
          </p:nvPr>
        </p:nvSpPr>
        <p:spPr/>
        <p:txBody>
          <a:bodyPr/>
          <a:lstStyle/>
          <a:p>
            <a:r>
              <a:rPr lang="fr-FR" altLang="zh-HK" dirty="0"/>
              <a:t>Smart City Infrastructure Fundamentals</a:t>
            </a:r>
            <a:endParaRPr lang="zh-HK" altLang="en-US" dirty="0"/>
          </a:p>
        </p:txBody>
      </p:sp>
      <p:sp>
        <p:nvSpPr>
          <p:cNvPr id="3" name="內容版面配置區 2">
            <a:extLst>
              <a:ext uri="{FF2B5EF4-FFF2-40B4-BE49-F238E27FC236}">
                <a16:creationId xmlns:a16="http://schemas.microsoft.com/office/drawing/2014/main" id="{5C3D75E6-7254-72BD-AE62-9D90F9AB77C0}"/>
              </a:ext>
            </a:extLst>
          </p:cNvPr>
          <p:cNvSpPr>
            <a:spLocks noGrp="1"/>
          </p:cNvSpPr>
          <p:nvPr>
            <p:ph idx="1"/>
          </p:nvPr>
        </p:nvSpPr>
        <p:spPr/>
        <p:txBody>
          <a:bodyPr/>
          <a:lstStyle/>
          <a:p>
            <a:r>
              <a:rPr lang="en-US" altLang="zh-HK" dirty="0"/>
              <a:t>Sensor and actuator layer</a:t>
            </a:r>
          </a:p>
          <a:p>
            <a:pPr lvl="1"/>
            <a:r>
              <a:rPr lang="en-US" altLang="zh-HK" dirty="0"/>
              <a:t>This is the </a:t>
            </a:r>
            <a:r>
              <a:rPr lang="en-US" altLang="zh-HK" dirty="0">
                <a:solidFill>
                  <a:srgbClr val="FF0000"/>
                </a:solidFill>
              </a:rPr>
              <a:t>foundational layer </a:t>
            </a:r>
            <a:r>
              <a:rPr lang="en-US" altLang="zh-HK" dirty="0"/>
              <a:t>responsible for </a:t>
            </a:r>
            <a:r>
              <a:rPr lang="en-US" altLang="zh-HK" dirty="0">
                <a:solidFill>
                  <a:srgbClr val="FF0000"/>
                </a:solidFill>
              </a:rPr>
              <a:t>data collection and response</a:t>
            </a:r>
            <a:r>
              <a:rPr lang="en-US" altLang="zh-HK" dirty="0"/>
              <a:t>.</a:t>
            </a:r>
          </a:p>
          <a:p>
            <a:pPr lvl="1"/>
            <a:r>
              <a:rPr lang="en-US" altLang="zh-HK" dirty="0"/>
              <a:t>It consists of various IoT sensors and devices deployed across the city to gather data on different parameters, such as traffic, air quality, energy usage, water consumption, and more.</a:t>
            </a:r>
          </a:p>
          <a:p>
            <a:pPr lvl="1"/>
            <a:r>
              <a:rPr lang="en-US" altLang="zh-HK" dirty="0"/>
              <a:t>Examples include traffic sensors, environmental monitors, smart meters, and surveillance cameras.</a:t>
            </a:r>
          </a:p>
          <a:p>
            <a:pPr lvl="1"/>
            <a:r>
              <a:rPr lang="en-US" altLang="zh-HK" dirty="0"/>
              <a:t>These sensors </a:t>
            </a:r>
            <a:r>
              <a:rPr lang="en-US" altLang="zh-HK" dirty="0">
                <a:solidFill>
                  <a:srgbClr val="FF0000"/>
                </a:solidFill>
              </a:rPr>
              <a:t>capture real-time data </a:t>
            </a:r>
            <a:r>
              <a:rPr lang="en-US" altLang="zh-HK" dirty="0"/>
              <a:t>about the city's operations and conditions, and </a:t>
            </a:r>
            <a:r>
              <a:rPr lang="en-US" altLang="zh-HK" dirty="0">
                <a:solidFill>
                  <a:srgbClr val="FF0000"/>
                </a:solidFill>
              </a:rPr>
              <a:t>take necessary actions</a:t>
            </a:r>
            <a:r>
              <a:rPr lang="en-US" altLang="zh-HK" dirty="0"/>
              <a:t>.</a:t>
            </a:r>
          </a:p>
          <a:p>
            <a:endParaRPr lang="zh-HK" altLang="en-US" dirty="0"/>
          </a:p>
        </p:txBody>
      </p:sp>
      <p:pic>
        <p:nvPicPr>
          <p:cNvPr id="5122" name="Picture 2" descr="Electronic Spices Combo Of 9 Type sensors Proximity, Flame, MQ,  Photosensitive sensors For Electronic School Science Projects : Amazon.in:  Industrial &amp; Scientific">
            <a:extLst>
              <a:ext uri="{FF2B5EF4-FFF2-40B4-BE49-F238E27FC236}">
                <a16:creationId xmlns:a16="http://schemas.microsoft.com/office/drawing/2014/main" id="{F687775D-FC72-31A4-F37C-1D475B958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75" y="4178300"/>
            <a:ext cx="2143125"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016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C58FE7-7C38-5BA8-6913-3CD86ED3B895}"/>
              </a:ext>
            </a:extLst>
          </p:cNvPr>
          <p:cNvSpPr>
            <a:spLocks noGrp="1"/>
          </p:cNvSpPr>
          <p:nvPr>
            <p:ph type="title"/>
          </p:nvPr>
        </p:nvSpPr>
        <p:spPr/>
        <p:txBody>
          <a:bodyPr/>
          <a:lstStyle/>
          <a:p>
            <a:r>
              <a:rPr lang="fr-FR" altLang="zh-HK" dirty="0"/>
              <a:t>Smart City Infrastructure Fundamentals</a:t>
            </a:r>
            <a:endParaRPr lang="zh-HK" altLang="en-US" dirty="0"/>
          </a:p>
        </p:txBody>
      </p:sp>
      <p:sp>
        <p:nvSpPr>
          <p:cNvPr id="3" name="內容版面配置區 2">
            <a:extLst>
              <a:ext uri="{FF2B5EF4-FFF2-40B4-BE49-F238E27FC236}">
                <a16:creationId xmlns:a16="http://schemas.microsoft.com/office/drawing/2014/main" id="{5C3D75E6-7254-72BD-AE62-9D90F9AB77C0}"/>
              </a:ext>
            </a:extLst>
          </p:cNvPr>
          <p:cNvSpPr>
            <a:spLocks noGrp="1"/>
          </p:cNvSpPr>
          <p:nvPr>
            <p:ph idx="1"/>
          </p:nvPr>
        </p:nvSpPr>
        <p:spPr/>
        <p:txBody>
          <a:bodyPr/>
          <a:lstStyle/>
          <a:p>
            <a:r>
              <a:rPr lang="en-US" altLang="zh-HK" dirty="0"/>
              <a:t>Network Layer</a:t>
            </a:r>
          </a:p>
          <a:p>
            <a:pPr lvl="1"/>
            <a:r>
              <a:rPr lang="en-US" altLang="zh-HK" dirty="0"/>
              <a:t>The network layer is responsible for </a:t>
            </a:r>
            <a:r>
              <a:rPr lang="en-US" altLang="zh-HK" dirty="0">
                <a:solidFill>
                  <a:srgbClr val="FF0000"/>
                </a:solidFill>
              </a:rPr>
              <a:t>enabling connectivity and communication </a:t>
            </a:r>
            <a:r>
              <a:rPr lang="en-US" altLang="zh-HK" dirty="0"/>
              <a:t>between the sensor layer and the upper layers.</a:t>
            </a:r>
          </a:p>
          <a:p>
            <a:pPr lvl="1"/>
            <a:r>
              <a:rPr lang="en-US" altLang="zh-HK" dirty="0"/>
              <a:t>It includes the infrastructure and technologies required for data transmission, such as </a:t>
            </a:r>
            <a:r>
              <a:rPr lang="en-US" altLang="zh-HK" dirty="0">
                <a:solidFill>
                  <a:srgbClr val="FF0000"/>
                </a:solidFill>
              </a:rPr>
              <a:t>wireless networks</a:t>
            </a:r>
            <a:r>
              <a:rPr lang="en-US" altLang="zh-HK" dirty="0"/>
              <a:t> (e.g., Wi-Fi, cellular (5G/6G), </a:t>
            </a:r>
            <a:r>
              <a:rPr lang="en-US" altLang="zh-HK" dirty="0" err="1"/>
              <a:t>LoRaWAN</a:t>
            </a:r>
            <a:r>
              <a:rPr lang="en-US" altLang="zh-HK" dirty="0"/>
              <a:t>), broadband internet, and dedicated communication protocols.</a:t>
            </a:r>
          </a:p>
          <a:p>
            <a:pPr lvl="1"/>
            <a:r>
              <a:rPr lang="en-US" altLang="zh-HK" dirty="0"/>
              <a:t>This layer ensures the </a:t>
            </a:r>
            <a:r>
              <a:rPr lang="en-US" altLang="zh-HK" dirty="0">
                <a:solidFill>
                  <a:srgbClr val="FF0000"/>
                </a:solidFill>
              </a:rPr>
              <a:t>fast, reliable and secure </a:t>
            </a:r>
            <a:r>
              <a:rPr lang="en-US" altLang="zh-HK" dirty="0"/>
              <a:t>transfer of data from the sensors to the data processing systems.</a:t>
            </a:r>
          </a:p>
          <a:p>
            <a:pPr lvl="1"/>
            <a:endParaRPr lang="en-US" altLang="zh-HK" dirty="0"/>
          </a:p>
          <a:p>
            <a:endParaRPr lang="zh-HK" altLang="en-US" dirty="0"/>
          </a:p>
        </p:txBody>
      </p:sp>
      <p:pic>
        <p:nvPicPr>
          <p:cNvPr id="6146" name="Picture 2" descr="Securing the Internet of Things in the smart home">
            <a:extLst>
              <a:ext uri="{FF2B5EF4-FFF2-40B4-BE49-F238E27FC236}">
                <a16:creationId xmlns:a16="http://schemas.microsoft.com/office/drawing/2014/main" id="{833E7B8E-A09B-5E64-5472-9CAA31FCF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3550" y="4452938"/>
            <a:ext cx="265747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747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C58FE7-7C38-5BA8-6913-3CD86ED3B895}"/>
              </a:ext>
            </a:extLst>
          </p:cNvPr>
          <p:cNvSpPr>
            <a:spLocks noGrp="1"/>
          </p:cNvSpPr>
          <p:nvPr>
            <p:ph type="title"/>
          </p:nvPr>
        </p:nvSpPr>
        <p:spPr/>
        <p:txBody>
          <a:bodyPr/>
          <a:lstStyle/>
          <a:p>
            <a:r>
              <a:rPr lang="fr-FR" altLang="zh-HK" dirty="0"/>
              <a:t>Smart City Infrastructure Fundamentals</a:t>
            </a:r>
            <a:endParaRPr lang="zh-HK" altLang="en-US" dirty="0"/>
          </a:p>
        </p:txBody>
      </p:sp>
      <p:sp>
        <p:nvSpPr>
          <p:cNvPr id="3" name="內容版面配置區 2">
            <a:extLst>
              <a:ext uri="{FF2B5EF4-FFF2-40B4-BE49-F238E27FC236}">
                <a16:creationId xmlns:a16="http://schemas.microsoft.com/office/drawing/2014/main" id="{5C3D75E6-7254-72BD-AE62-9D90F9AB77C0}"/>
              </a:ext>
            </a:extLst>
          </p:cNvPr>
          <p:cNvSpPr>
            <a:spLocks noGrp="1"/>
          </p:cNvSpPr>
          <p:nvPr>
            <p:ph idx="1"/>
          </p:nvPr>
        </p:nvSpPr>
        <p:spPr/>
        <p:txBody>
          <a:bodyPr/>
          <a:lstStyle/>
          <a:p>
            <a:r>
              <a:rPr lang="en-US" altLang="zh-HK" dirty="0"/>
              <a:t>Data Processing Layer</a:t>
            </a:r>
          </a:p>
          <a:p>
            <a:pPr lvl="1"/>
            <a:r>
              <a:rPr lang="en-US" altLang="zh-HK" dirty="0"/>
              <a:t>This layer is responsible for </a:t>
            </a:r>
            <a:r>
              <a:rPr lang="en-US" altLang="zh-HK" dirty="0">
                <a:solidFill>
                  <a:srgbClr val="FF0000"/>
                </a:solidFill>
              </a:rPr>
              <a:t>aggregating, storing, and analyzing</a:t>
            </a:r>
            <a:r>
              <a:rPr lang="en-US" altLang="zh-HK" dirty="0"/>
              <a:t> the data collected by the sensor layer.</a:t>
            </a:r>
          </a:p>
          <a:p>
            <a:pPr lvl="1"/>
            <a:r>
              <a:rPr lang="en-US" altLang="zh-HK" dirty="0"/>
              <a:t>It typically includes data centers, cloud computing platforms, and advanced analytics tools.</a:t>
            </a:r>
          </a:p>
          <a:p>
            <a:pPr lvl="1"/>
            <a:r>
              <a:rPr lang="en-US" altLang="zh-HK" dirty="0"/>
              <a:t>In this layer, the raw data is </a:t>
            </a:r>
            <a:r>
              <a:rPr lang="en-US" altLang="zh-HK" dirty="0">
                <a:solidFill>
                  <a:srgbClr val="FF0000"/>
                </a:solidFill>
              </a:rPr>
              <a:t>processed, transformed, and analyzed </a:t>
            </a:r>
            <a:r>
              <a:rPr lang="en-US" altLang="zh-HK" dirty="0"/>
              <a:t>using techniques like machine learning, predictive modeling, and data visualization.</a:t>
            </a:r>
          </a:p>
          <a:p>
            <a:pPr lvl="1"/>
            <a:r>
              <a:rPr lang="en-US" altLang="zh-HK" dirty="0"/>
              <a:t>The </a:t>
            </a:r>
            <a:r>
              <a:rPr lang="en-US" altLang="zh-HK" dirty="0">
                <a:solidFill>
                  <a:srgbClr val="FF0000"/>
                </a:solidFill>
              </a:rPr>
              <a:t>insights and actionable </a:t>
            </a:r>
            <a:r>
              <a:rPr lang="en-US" altLang="zh-HK" dirty="0"/>
              <a:t>information derived from the data processing layer can then be used to inform decision-making and optimize city operations.</a:t>
            </a:r>
          </a:p>
          <a:p>
            <a:pPr lvl="1"/>
            <a:endParaRPr lang="en-US" altLang="zh-HK" dirty="0"/>
          </a:p>
          <a:p>
            <a:pPr lvl="1"/>
            <a:endParaRPr lang="en-US" altLang="zh-HK" dirty="0"/>
          </a:p>
          <a:p>
            <a:endParaRPr lang="zh-HK" altLang="en-US" dirty="0"/>
          </a:p>
        </p:txBody>
      </p:sp>
      <p:pic>
        <p:nvPicPr>
          <p:cNvPr id="7170" name="Picture 2" descr="The Importance of AI Accelerators in AI Development | by kaleblemke | Medium">
            <a:extLst>
              <a:ext uri="{FF2B5EF4-FFF2-40B4-BE49-F238E27FC236}">
                <a16:creationId xmlns:a16="http://schemas.microsoft.com/office/drawing/2014/main" id="{897EE64B-9673-17D4-2D0C-61731E9A5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0" y="525780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580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C58FE7-7C38-5BA8-6913-3CD86ED3B895}"/>
              </a:ext>
            </a:extLst>
          </p:cNvPr>
          <p:cNvSpPr>
            <a:spLocks noGrp="1"/>
          </p:cNvSpPr>
          <p:nvPr>
            <p:ph type="title"/>
          </p:nvPr>
        </p:nvSpPr>
        <p:spPr/>
        <p:txBody>
          <a:bodyPr/>
          <a:lstStyle/>
          <a:p>
            <a:r>
              <a:rPr lang="fr-FR" altLang="zh-HK" dirty="0"/>
              <a:t>Smart City Infrastructure Fundamentals</a:t>
            </a:r>
            <a:endParaRPr lang="zh-HK" altLang="en-US" dirty="0"/>
          </a:p>
        </p:txBody>
      </p:sp>
      <p:sp>
        <p:nvSpPr>
          <p:cNvPr id="3" name="內容版面配置區 2">
            <a:extLst>
              <a:ext uri="{FF2B5EF4-FFF2-40B4-BE49-F238E27FC236}">
                <a16:creationId xmlns:a16="http://schemas.microsoft.com/office/drawing/2014/main" id="{5C3D75E6-7254-72BD-AE62-9D90F9AB77C0}"/>
              </a:ext>
            </a:extLst>
          </p:cNvPr>
          <p:cNvSpPr>
            <a:spLocks noGrp="1"/>
          </p:cNvSpPr>
          <p:nvPr>
            <p:ph idx="1"/>
          </p:nvPr>
        </p:nvSpPr>
        <p:spPr>
          <a:xfrm>
            <a:off x="838200" y="1825625"/>
            <a:ext cx="9100930" cy="4351338"/>
          </a:xfrm>
        </p:spPr>
        <p:txBody>
          <a:bodyPr>
            <a:normAutofit lnSpcReduction="10000"/>
          </a:bodyPr>
          <a:lstStyle/>
          <a:p>
            <a:r>
              <a:rPr lang="en-US" altLang="zh-HK" dirty="0"/>
              <a:t>Application Layer</a:t>
            </a:r>
          </a:p>
          <a:p>
            <a:pPr lvl="1"/>
            <a:r>
              <a:rPr lang="en-US" altLang="zh-HK" dirty="0"/>
              <a:t>The application layer is where the </a:t>
            </a:r>
            <a:r>
              <a:rPr lang="en-US" altLang="zh-HK" dirty="0">
                <a:solidFill>
                  <a:srgbClr val="FF0000"/>
                </a:solidFill>
              </a:rPr>
              <a:t>end-user services and smart city applications</a:t>
            </a:r>
            <a:r>
              <a:rPr lang="en-US" altLang="zh-HK" dirty="0"/>
              <a:t> are implemented.</a:t>
            </a:r>
          </a:p>
          <a:p>
            <a:pPr lvl="1"/>
            <a:r>
              <a:rPr lang="en-US" altLang="zh-HK" dirty="0"/>
              <a:t>This layer leverages the data and insights from the lower layers to deliver tangible benefits to citizens, businesses, and city administration.</a:t>
            </a:r>
          </a:p>
          <a:p>
            <a:pPr lvl="1"/>
            <a:r>
              <a:rPr lang="en-US" altLang="zh-HK" dirty="0"/>
              <a:t>Examples of applications include </a:t>
            </a:r>
            <a:r>
              <a:rPr lang="en-US" altLang="zh-HK" dirty="0">
                <a:solidFill>
                  <a:srgbClr val="FF0000"/>
                </a:solidFill>
              </a:rPr>
              <a:t>smart traffic management</a:t>
            </a:r>
            <a:r>
              <a:rPr lang="en-US" altLang="zh-HK" dirty="0"/>
              <a:t>, intelligent energy and water distribution, waste management optimization, public safety monitoring, and citizen engagement platforms.</a:t>
            </a:r>
          </a:p>
          <a:p>
            <a:pPr lvl="1"/>
            <a:r>
              <a:rPr lang="en-US" altLang="zh-HK" dirty="0"/>
              <a:t>The application layer is the </a:t>
            </a:r>
            <a:r>
              <a:rPr lang="en-US" altLang="zh-HK" dirty="0">
                <a:solidFill>
                  <a:srgbClr val="FF0000"/>
                </a:solidFill>
              </a:rPr>
              <a:t>interface</a:t>
            </a:r>
            <a:r>
              <a:rPr lang="en-US" altLang="zh-HK" dirty="0"/>
              <a:t> through which citizens and city officials interact with and experience the smart city capabilities.</a:t>
            </a:r>
          </a:p>
          <a:p>
            <a:pPr lvl="1"/>
            <a:endParaRPr lang="en-US" altLang="zh-HK" dirty="0"/>
          </a:p>
          <a:p>
            <a:pPr lvl="1"/>
            <a:endParaRPr lang="en-US" altLang="zh-HK" dirty="0"/>
          </a:p>
          <a:p>
            <a:pPr lvl="1"/>
            <a:endParaRPr lang="en-US" altLang="zh-HK" dirty="0"/>
          </a:p>
          <a:p>
            <a:endParaRPr lang="zh-HK" altLang="en-US" dirty="0"/>
          </a:p>
        </p:txBody>
      </p:sp>
      <p:pic>
        <p:nvPicPr>
          <p:cNvPr id="8194" name="Picture 2" descr="Application of AI - Javatpoint">
            <a:extLst>
              <a:ext uri="{FF2B5EF4-FFF2-40B4-BE49-F238E27FC236}">
                <a16:creationId xmlns:a16="http://schemas.microsoft.com/office/drawing/2014/main" id="{6187602D-4572-EC53-1670-4F0D55AE3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9130" y="2929731"/>
            <a:ext cx="21336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097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C58FE7-7C38-5BA8-6913-3CD86ED3B895}"/>
              </a:ext>
            </a:extLst>
          </p:cNvPr>
          <p:cNvSpPr>
            <a:spLocks noGrp="1"/>
          </p:cNvSpPr>
          <p:nvPr>
            <p:ph type="title"/>
          </p:nvPr>
        </p:nvSpPr>
        <p:spPr/>
        <p:txBody>
          <a:bodyPr/>
          <a:lstStyle/>
          <a:p>
            <a:r>
              <a:rPr lang="fr-FR" altLang="zh-HK" dirty="0"/>
              <a:t>Benefits of Smart City Development</a:t>
            </a:r>
            <a:endParaRPr lang="zh-HK" altLang="en-US" dirty="0"/>
          </a:p>
        </p:txBody>
      </p:sp>
      <p:sp>
        <p:nvSpPr>
          <p:cNvPr id="3" name="內容版面配置區 2">
            <a:extLst>
              <a:ext uri="{FF2B5EF4-FFF2-40B4-BE49-F238E27FC236}">
                <a16:creationId xmlns:a16="http://schemas.microsoft.com/office/drawing/2014/main" id="{5C3D75E6-7254-72BD-AE62-9D90F9AB77C0}"/>
              </a:ext>
            </a:extLst>
          </p:cNvPr>
          <p:cNvSpPr>
            <a:spLocks noGrp="1"/>
          </p:cNvSpPr>
          <p:nvPr>
            <p:ph idx="1"/>
          </p:nvPr>
        </p:nvSpPr>
        <p:spPr/>
        <p:txBody>
          <a:bodyPr/>
          <a:lstStyle/>
          <a:p>
            <a:r>
              <a:rPr lang="en-US" altLang="zh-HK" dirty="0"/>
              <a:t>Cost Saving and Increased Asset Value</a:t>
            </a:r>
          </a:p>
          <a:p>
            <a:pPr lvl="1"/>
            <a:r>
              <a:rPr lang="en-US" altLang="zh-HK" dirty="0"/>
              <a:t>Smart city technologies can help optimize the usage and maintenance of urban infrastructure, leading to </a:t>
            </a:r>
            <a:r>
              <a:rPr lang="en-US" altLang="zh-HK" dirty="0">
                <a:solidFill>
                  <a:srgbClr val="FF0000"/>
                </a:solidFill>
              </a:rPr>
              <a:t>cost savings</a:t>
            </a:r>
            <a:r>
              <a:rPr lang="en-US" altLang="zh-HK" dirty="0"/>
              <a:t>.</a:t>
            </a:r>
          </a:p>
          <a:p>
            <a:pPr lvl="1"/>
            <a:r>
              <a:rPr lang="en-US" altLang="zh-HK" dirty="0"/>
              <a:t>For example, smart street lighting, smart meters, and intelligent traffic management can reduce energy consumption and operational expenses.</a:t>
            </a:r>
          </a:p>
          <a:p>
            <a:pPr lvl="1"/>
            <a:r>
              <a:rPr lang="en-US" altLang="zh-HK" dirty="0"/>
              <a:t>Additionally, the data-driven insights generated by smart city systems can help cities make more informed decisions, leading to better asset management and </a:t>
            </a:r>
            <a:r>
              <a:rPr lang="en-US" altLang="zh-HK" dirty="0">
                <a:solidFill>
                  <a:srgbClr val="FF0000"/>
                </a:solidFill>
              </a:rPr>
              <a:t>increased asset value </a:t>
            </a:r>
            <a:r>
              <a:rPr lang="en-US" altLang="zh-HK" dirty="0"/>
              <a:t>over time.</a:t>
            </a:r>
          </a:p>
          <a:p>
            <a:pPr lvl="1"/>
            <a:endParaRPr lang="en-US" altLang="zh-HK" dirty="0"/>
          </a:p>
          <a:p>
            <a:pPr lvl="1"/>
            <a:endParaRPr lang="en-US" altLang="zh-HK" dirty="0"/>
          </a:p>
          <a:p>
            <a:pPr lvl="1"/>
            <a:endParaRPr lang="en-US" altLang="zh-HK" dirty="0"/>
          </a:p>
          <a:p>
            <a:pPr lvl="1"/>
            <a:endParaRPr lang="en-US" altLang="zh-HK" dirty="0"/>
          </a:p>
          <a:p>
            <a:endParaRPr lang="zh-HK" altLang="en-US" dirty="0"/>
          </a:p>
        </p:txBody>
      </p:sp>
      <p:pic>
        <p:nvPicPr>
          <p:cNvPr id="9218" name="Picture 2" descr="Inventory Cost Reduction: Strategies to Improve Your Bottom Line">
            <a:extLst>
              <a:ext uri="{FF2B5EF4-FFF2-40B4-BE49-F238E27FC236}">
                <a16:creationId xmlns:a16="http://schemas.microsoft.com/office/drawing/2014/main" id="{0985F37E-6142-FA36-86FE-26217E693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663" y="4616450"/>
            <a:ext cx="2809875"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519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C58FE7-7C38-5BA8-6913-3CD86ED3B895}"/>
              </a:ext>
            </a:extLst>
          </p:cNvPr>
          <p:cNvSpPr>
            <a:spLocks noGrp="1"/>
          </p:cNvSpPr>
          <p:nvPr>
            <p:ph type="title"/>
          </p:nvPr>
        </p:nvSpPr>
        <p:spPr/>
        <p:txBody>
          <a:bodyPr/>
          <a:lstStyle/>
          <a:p>
            <a:r>
              <a:rPr lang="fr-FR" altLang="zh-HK" dirty="0"/>
              <a:t>Benefits of Smart City Development</a:t>
            </a:r>
            <a:endParaRPr lang="zh-HK" altLang="en-US" dirty="0"/>
          </a:p>
        </p:txBody>
      </p:sp>
      <p:sp>
        <p:nvSpPr>
          <p:cNvPr id="3" name="內容版面配置區 2">
            <a:extLst>
              <a:ext uri="{FF2B5EF4-FFF2-40B4-BE49-F238E27FC236}">
                <a16:creationId xmlns:a16="http://schemas.microsoft.com/office/drawing/2014/main" id="{5C3D75E6-7254-72BD-AE62-9D90F9AB77C0}"/>
              </a:ext>
            </a:extLst>
          </p:cNvPr>
          <p:cNvSpPr>
            <a:spLocks noGrp="1"/>
          </p:cNvSpPr>
          <p:nvPr>
            <p:ph idx="1"/>
          </p:nvPr>
        </p:nvSpPr>
        <p:spPr/>
        <p:txBody>
          <a:bodyPr/>
          <a:lstStyle/>
          <a:p>
            <a:r>
              <a:rPr lang="en-US" altLang="zh-HK" dirty="0"/>
              <a:t>Improved Services and Delivery</a:t>
            </a:r>
          </a:p>
          <a:p>
            <a:pPr lvl="1"/>
            <a:r>
              <a:rPr lang="en-US" altLang="zh-HK" dirty="0"/>
              <a:t>Smart city technologies enable </a:t>
            </a:r>
            <a:r>
              <a:rPr lang="en-US" altLang="zh-HK" dirty="0">
                <a:solidFill>
                  <a:srgbClr val="FF0000"/>
                </a:solidFill>
              </a:rPr>
              <a:t>more efficient and responsive delivery of public services</a:t>
            </a:r>
            <a:r>
              <a:rPr lang="en-US" altLang="zh-HK" dirty="0"/>
              <a:t>, such as waste management, public transportation, and emergency response.</a:t>
            </a:r>
          </a:p>
          <a:p>
            <a:pPr lvl="1"/>
            <a:r>
              <a:rPr lang="en-US" altLang="zh-HK" dirty="0"/>
              <a:t>Real-time data and automation can help cities </a:t>
            </a:r>
            <a:r>
              <a:rPr lang="en-US" altLang="zh-HK" dirty="0">
                <a:solidFill>
                  <a:srgbClr val="FF0000"/>
                </a:solidFill>
              </a:rPr>
              <a:t>identify and address issues more quickly</a:t>
            </a:r>
            <a:r>
              <a:rPr lang="en-US" altLang="zh-HK" dirty="0"/>
              <a:t>, leading to better service quality and citizen satisfaction.</a:t>
            </a:r>
          </a:p>
          <a:p>
            <a:pPr lvl="1"/>
            <a:endParaRPr lang="en-US" altLang="zh-HK" dirty="0"/>
          </a:p>
          <a:p>
            <a:pPr lvl="1"/>
            <a:endParaRPr lang="en-US" altLang="zh-HK" dirty="0"/>
          </a:p>
          <a:p>
            <a:pPr lvl="1"/>
            <a:endParaRPr lang="en-US" altLang="zh-HK" dirty="0"/>
          </a:p>
          <a:p>
            <a:pPr lvl="1"/>
            <a:endParaRPr lang="en-US" altLang="zh-HK" dirty="0"/>
          </a:p>
          <a:p>
            <a:endParaRPr lang="zh-HK" altLang="en-US" dirty="0"/>
          </a:p>
        </p:txBody>
      </p:sp>
      <p:pic>
        <p:nvPicPr>
          <p:cNvPr id="10242" name="Picture 2" descr="6 Keys to Creating a Successful Service Delivery Model">
            <a:extLst>
              <a:ext uri="{FF2B5EF4-FFF2-40B4-BE49-F238E27FC236}">
                <a16:creationId xmlns:a16="http://schemas.microsoft.com/office/drawing/2014/main" id="{D49F40BF-0FFF-A76B-8C61-3994DD546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099" y="4097954"/>
            <a:ext cx="3400426" cy="221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645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C58FE7-7C38-5BA8-6913-3CD86ED3B895}"/>
              </a:ext>
            </a:extLst>
          </p:cNvPr>
          <p:cNvSpPr>
            <a:spLocks noGrp="1"/>
          </p:cNvSpPr>
          <p:nvPr>
            <p:ph type="title"/>
          </p:nvPr>
        </p:nvSpPr>
        <p:spPr/>
        <p:txBody>
          <a:bodyPr/>
          <a:lstStyle/>
          <a:p>
            <a:r>
              <a:rPr lang="fr-FR" altLang="zh-HK" dirty="0"/>
              <a:t>Benefits of Smart City Development</a:t>
            </a:r>
            <a:endParaRPr lang="zh-HK" altLang="en-US" dirty="0"/>
          </a:p>
        </p:txBody>
      </p:sp>
      <p:sp>
        <p:nvSpPr>
          <p:cNvPr id="3" name="內容版面配置區 2">
            <a:extLst>
              <a:ext uri="{FF2B5EF4-FFF2-40B4-BE49-F238E27FC236}">
                <a16:creationId xmlns:a16="http://schemas.microsoft.com/office/drawing/2014/main" id="{5C3D75E6-7254-72BD-AE62-9D90F9AB77C0}"/>
              </a:ext>
            </a:extLst>
          </p:cNvPr>
          <p:cNvSpPr>
            <a:spLocks noGrp="1"/>
          </p:cNvSpPr>
          <p:nvPr>
            <p:ph idx="1"/>
          </p:nvPr>
        </p:nvSpPr>
        <p:spPr/>
        <p:txBody>
          <a:bodyPr/>
          <a:lstStyle/>
          <a:p>
            <a:r>
              <a:rPr lang="en-US" altLang="zh-HK" dirty="0"/>
              <a:t>Decision Making and Citizen Involvement</a:t>
            </a:r>
          </a:p>
          <a:p>
            <a:pPr lvl="1"/>
            <a:r>
              <a:rPr lang="en-US" altLang="zh-HK" dirty="0"/>
              <a:t>Smart city platforms provide city leaders and policymakers with </a:t>
            </a:r>
            <a:r>
              <a:rPr lang="en-US" altLang="zh-HK" dirty="0">
                <a:solidFill>
                  <a:srgbClr val="FF0000"/>
                </a:solidFill>
              </a:rPr>
              <a:t>data-driven insights</a:t>
            </a:r>
            <a:r>
              <a:rPr lang="en-US" altLang="zh-HK" dirty="0"/>
              <a:t> to make more informed, evidence-based decisions.</a:t>
            </a:r>
          </a:p>
          <a:p>
            <a:pPr lvl="1"/>
            <a:r>
              <a:rPr lang="en-US" altLang="zh-HK" dirty="0"/>
              <a:t>Furthermore, smart city initiatives often include </a:t>
            </a:r>
            <a:r>
              <a:rPr lang="en-US" altLang="zh-HK" dirty="0">
                <a:solidFill>
                  <a:srgbClr val="FF0000"/>
                </a:solidFill>
              </a:rPr>
              <a:t>citizen engagement and feedback mechanisms</a:t>
            </a:r>
            <a:r>
              <a:rPr lang="en-US" altLang="zh-HK" dirty="0"/>
              <a:t>, allowing citizens to actively participate in shaping the city's future.</a:t>
            </a:r>
          </a:p>
          <a:p>
            <a:pPr lvl="1"/>
            <a:endParaRPr lang="en-US" altLang="zh-HK" dirty="0"/>
          </a:p>
          <a:p>
            <a:pPr lvl="1"/>
            <a:endParaRPr lang="en-US" altLang="zh-HK" dirty="0"/>
          </a:p>
          <a:p>
            <a:pPr lvl="1"/>
            <a:endParaRPr lang="en-US" altLang="zh-HK" dirty="0"/>
          </a:p>
          <a:p>
            <a:pPr lvl="1"/>
            <a:endParaRPr lang="en-US" altLang="zh-HK" dirty="0"/>
          </a:p>
          <a:p>
            <a:pPr lvl="1"/>
            <a:endParaRPr lang="en-US" altLang="zh-HK" dirty="0"/>
          </a:p>
          <a:p>
            <a:endParaRPr lang="zh-HK" altLang="en-US" dirty="0"/>
          </a:p>
        </p:txBody>
      </p:sp>
      <p:pic>
        <p:nvPicPr>
          <p:cNvPr id="11266" name="Picture 2" descr="Appeal to Policymakers: Plan More Citizen Participation | Research  Institute for Sustainability">
            <a:extLst>
              <a:ext uri="{FF2B5EF4-FFF2-40B4-BE49-F238E27FC236}">
                <a16:creationId xmlns:a16="http://schemas.microsoft.com/office/drawing/2014/main" id="{6A1AC211-0F98-F348-C78B-88D80D991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5" y="4157662"/>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 Process of Decision Making">
            <a:extLst>
              <a:ext uri="{FF2B5EF4-FFF2-40B4-BE49-F238E27FC236}">
                <a16:creationId xmlns:a16="http://schemas.microsoft.com/office/drawing/2014/main" id="{8E187E64-D6B4-DC69-BDA1-73103BA23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025" y="4033837"/>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64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C58FE7-7C38-5BA8-6913-3CD86ED3B895}"/>
              </a:ext>
            </a:extLst>
          </p:cNvPr>
          <p:cNvSpPr>
            <a:spLocks noGrp="1"/>
          </p:cNvSpPr>
          <p:nvPr>
            <p:ph type="title"/>
          </p:nvPr>
        </p:nvSpPr>
        <p:spPr/>
        <p:txBody>
          <a:bodyPr/>
          <a:lstStyle/>
          <a:p>
            <a:r>
              <a:rPr lang="fr-FR" altLang="zh-HK" dirty="0"/>
              <a:t>Benefits of Smart City Development</a:t>
            </a:r>
            <a:endParaRPr lang="zh-HK" altLang="en-US" dirty="0"/>
          </a:p>
        </p:txBody>
      </p:sp>
      <p:sp>
        <p:nvSpPr>
          <p:cNvPr id="3" name="內容版面配置區 2">
            <a:extLst>
              <a:ext uri="{FF2B5EF4-FFF2-40B4-BE49-F238E27FC236}">
                <a16:creationId xmlns:a16="http://schemas.microsoft.com/office/drawing/2014/main" id="{5C3D75E6-7254-72BD-AE62-9D90F9AB77C0}"/>
              </a:ext>
            </a:extLst>
          </p:cNvPr>
          <p:cNvSpPr>
            <a:spLocks noGrp="1"/>
          </p:cNvSpPr>
          <p:nvPr>
            <p:ph idx="1"/>
          </p:nvPr>
        </p:nvSpPr>
        <p:spPr/>
        <p:txBody>
          <a:bodyPr/>
          <a:lstStyle/>
          <a:p>
            <a:r>
              <a:rPr lang="en-US" altLang="zh-HK" dirty="0"/>
              <a:t>Quality of Life</a:t>
            </a:r>
          </a:p>
          <a:p>
            <a:pPr lvl="1"/>
            <a:r>
              <a:rPr lang="en-US" altLang="zh-HK" dirty="0"/>
              <a:t>Smart city technologies can directly improve the </a:t>
            </a:r>
            <a:r>
              <a:rPr lang="en-US" altLang="zh-HK" dirty="0">
                <a:solidFill>
                  <a:srgbClr val="FF0000"/>
                </a:solidFill>
              </a:rPr>
              <a:t>quality of life </a:t>
            </a:r>
            <a:r>
              <a:rPr lang="en-US" altLang="zh-HK" dirty="0"/>
              <a:t>for citizens by addressing challenges like traffic congestion, air pollution, public safety, and access to public services.</a:t>
            </a:r>
          </a:p>
          <a:p>
            <a:pPr lvl="1"/>
            <a:r>
              <a:rPr lang="en-US" altLang="zh-HK" dirty="0"/>
              <a:t>Improved infrastructure, efficient resource management, and enhanced public services contribute to </a:t>
            </a:r>
            <a:r>
              <a:rPr lang="en-US" altLang="zh-HK" dirty="0">
                <a:solidFill>
                  <a:srgbClr val="FF0000"/>
                </a:solidFill>
              </a:rPr>
              <a:t>a more livable and sustainable urban environment</a:t>
            </a:r>
            <a:r>
              <a:rPr lang="en-US" altLang="zh-HK" dirty="0"/>
              <a:t>.</a:t>
            </a:r>
          </a:p>
          <a:p>
            <a:pPr lvl="1"/>
            <a:endParaRPr lang="en-US" altLang="zh-HK" dirty="0"/>
          </a:p>
          <a:p>
            <a:pPr lvl="1"/>
            <a:endParaRPr lang="en-US" altLang="zh-HK" dirty="0"/>
          </a:p>
          <a:p>
            <a:pPr lvl="1"/>
            <a:endParaRPr lang="en-US" altLang="zh-HK" dirty="0"/>
          </a:p>
          <a:p>
            <a:pPr lvl="1"/>
            <a:endParaRPr lang="en-US" altLang="zh-HK" dirty="0"/>
          </a:p>
          <a:p>
            <a:pPr lvl="1"/>
            <a:endParaRPr lang="en-US" altLang="zh-HK" dirty="0"/>
          </a:p>
          <a:p>
            <a:pPr lvl="1"/>
            <a:endParaRPr lang="en-US" altLang="zh-HK" dirty="0"/>
          </a:p>
          <a:p>
            <a:endParaRPr lang="zh-HK" altLang="en-US" dirty="0"/>
          </a:p>
        </p:txBody>
      </p:sp>
      <p:pic>
        <p:nvPicPr>
          <p:cNvPr id="12290" name="Picture 2" descr="Quality of Life Indicators as Performance Measures : Isenberg School of  Management : UMass Amherst">
            <a:extLst>
              <a:ext uri="{FF2B5EF4-FFF2-40B4-BE49-F238E27FC236}">
                <a16:creationId xmlns:a16="http://schemas.microsoft.com/office/drawing/2014/main" id="{04FC532B-E8B8-D7F2-72B8-EDA2AB33B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89" y="4047243"/>
            <a:ext cx="3200399" cy="212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323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EDAF22-CB95-7068-06C1-86471FB2EA21}"/>
              </a:ext>
            </a:extLst>
          </p:cNvPr>
          <p:cNvSpPr>
            <a:spLocks noGrp="1"/>
          </p:cNvSpPr>
          <p:nvPr>
            <p:ph type="title"/>
          </p:nvPr>
        </p:nvSpPr>
        <p:spPr/>
        <p:txBody>
          <a:bodyPr/>
          <a:lstStyle/>
          <a:p>
            <a:r>
              <a:rPr lang="en-US" altLang="zh-HK"/>
              <a:t>Lecturer information</a:t>
            </a:r>
            <a:endParaRPr lang="zh-HK" altLang="en-US" dirty="0"/>
          </a:p>
        </p:txBody>
      </p:sp>
      <p:sp>
        <p:nvSpPr>
          <p:cNvPr id="3" name="內容版面配置區 2">
            <a:extLst>
              <a:ext uri="{FF2B5EF4-FFF2-40B4-BE49-F238E27FC236}">
                <a16:creationId xmlns:a16="http://schemas.microsoft.com/office/drawing/2014/main" id="{532E0C2C-4795-5F54-F49E-E3005DC856DD}"/>
              </a:ext>
            </a:extLst>
          </p:cNvPr>
          <p:cNvSpPr>
            <a:spLocks noGrp="1"/>
          </p:cNvSpPr>
          <p:nvPr>
            <p:ph idx="1"/>
          </p:nvPr>
        </p:nvSpPr>
        <p:spPr>
          <a:xfrm>
            <a:off x="838200" y="1825625"/>
            <a:ext cx="8163560" cy="4351338"/>
          </a:xfrm>
        </p:spPr>
        <p:txBody>
          <a:bodyPr/>
          <a:lstStyle/>
          <a:p>
            <a:r>
              <a:rPr lang="fr-FR" altLang="zh-HK" dirty="0"/>
              <a:t>Dr. Chau Chun Pong, James</a:t>
            </a:r>
          </a:p>
          <a:p>
            <a:pPr lvl="1"/>
            <a:r>
              <a:rPr lang="fr-FR" altLang="zh-HK" dirty="0"/>
              <a:t>PhD in Electronic and Information Engineering, PolyU</a:t>
            </a:r>
          </a:p>
          <a:p>
            <a:pPr lvl="1"/>
            <a:r>
              <a:rPr lang="fr-FR" altLang="zh-HK" dirty="0"/>
              <a:t>Principal Lecturer of CPCE, PolyU</a:t>
            </a:r>
          </a:p>
          <a:p>
            <a:pPr lvl="1"/>
            <a:r>
              <a:rPr lang="fr-FR" altLang="zh-HK" dirty="0"/>
              <a:t>Associate Division Head of SEHS, CPCE, PolyU</a:t>
            </a:r>
          </a:p>
          <a:p>
            <a:r>
              <a:rPr lang="fr-FR" altLang="zh-HK" dirty="0"/>
              <a:t>Research Interests:</a:t>
            </a:r>
          </a:p>
          <a:p>
            <a:pPr lvl="1"/>
            <a:r>
              <a:rPr lang="fr-FR" altLang="zh-HK" dirty="0"/>
              <a:t>Image processing, video processing, pattern recognition, artificial intelligence, Integrated circuits, indoor positioning, robotics.</a:t>
            </a:r>
          </a:p>
          <a:p>
            <a:r>
              <a:rPr lang="fr-FR" altLang="zh-HK" dirty="0"/>
              <a:t>Tel: 3746 0237</a:t>
            </a:r>
          </a:p>
          <a:p>
            <a:r>
              <a:rPr lang="fr-FR" altLang="zh-HK" dirty="0"/>
              <a:t>Email: ccjames@cpce-polyu.edu.hk</a:t>
            </a:r>
          </a:p>
          <a:p>
            <a:endParaRPr lang="zh-HK" altLang="en-US" dirty="0"/>
          </a:p>
        </p:txBody>
      </p:sp>
      <p:pic>
        <p:nvPicPr>
          <p:cNvPr id="1026" name="Picture 2" descr="Dr CHAU, Chun-pong James">
            <a:extLst>
              <a:ext uri="{FF2B5EF4-FFF2-40B4-BE49-F238E27FC236}">
                <a16:creationId xmlns:a16="http://schemas.microsoft.com/office/drawing/2014/main" id="{F00AC950-560F-4A49-1ED0-98CB2426B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759" y="115089"/>
            <a:ext cx="3092451" cy="4118451"/>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一張含有 文字, 螢幕擷取畫面, 藝術, 樣式 的圖片&#10;&#10;自動產生的描述">
            <a:extLst>
              <a:ext uri="{FF2B5EF4-FFF2-40B4-BE49-F238E27FC236}">
                <a16:creationId xmlns:a16="http://schemas.microsoft.com/office/drawing/2014/main" id="{C497F929-F2E9-D66F-00D3-A8767659EA72}"/>
              </a:ext>
            </a:extLst>
          </p:cNvPr>
          <p:cNvPicPr>
            <a:picLocks noChangeAspect="1"/>
          </p:cNvPicPr>
          <p:nvPr/>
        </p:nvPicPr>
        <p:blipFill rotWithShape="1">
          <a:blip r:embed="rId3">
            <a:extLst>
              <a:ext uri="{28A0092B-C50C-407E-A947-70E740481C1C}">
                <a14:useLocalDpi xmlns:a14="http://schemas.microsoft.com/office/drawing/2010/main" val="0"/>
              </a:ext>
            </a:extLst>
          </a:blip>
          <a:srcRect l="15454" t="26621" r="15829" b="21457"/>
          <a:stretch/>
        </p:blipFill>
        <p:spPr>
          <a:xfrm>
            <a:off x="9587230" y="4344185"/>
            <a:ext cx="1921510" cy="1962636"/>
          </a:xfrm>
          <a:prstGeom prst="rect">
            <a:avLst/>
          </a:prstGeom>
        </p:spPr>
      </p:pic>
    </p:spTree>
    <p:extLst>
      <p:ext uri="{BB962C8B-B14F-4D97-AF65-F5344CB8AC3E}">
        <p14:creationId xmlns:p14="http://schemas.microsoft.com/office/powerpoint/2010/main" val="3780302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C58FE7-7C38-5BA8-6913-3CD86ED3B895}"/>
              </a:ext>
            </a:extLst>
          </p:cNvPr>
          <p:cNvSpPr>
            <a:spLocks noGrp="1"/>
          </p:cNvSpPr>
          <p:nvPr>
            <p:ph type="title"/>
          </p:nvPr>
        </p:nvSpPr>
        <p:spPr/>
        <p:txBody>
          <a:bodyPr/>
          <a:lstStyle/>
          <a:p>
            <a:r>
              <a:rPr lang="fr-FR" altLang="zh-HK" dirty="0"/>
              <a:t>Benefits of Smart City Development</a:t>
            </a:r>
            <a:endParaRPr lang="zh-HK" altLang="en-US" dirty="0"/>
          </a:p>
        </p:txBody>
      </p:sp>
      <p:sp>
        <p:nvSpPr>
          <p:cNvPr id="3" name="內容版面配置區 2">
            <a:extLst>
              <a:ext uri="{FF2B5EF4-FFF2-40B4-BE49-F238E27FC236}">
                <a16:creationId xmlns:a16="http://schemas.microsoft.com/office/drawing/2014/main" id="{5C3D75E6-7254-72BD-AE62-9D90F9AB77C0}"/>
              </a:ext>
            </a:extLst>
          </p:cNvPr>
          <p:cNvSpPr>
            <a:spLocks noGrp="1"/>
          </p:cNvSpPr>
          <p:nvPr>
            <p:ph idx="1"/>
          </p:nvPr>
        </p:nvSpPr>
        <p:spPr/>
        <p:txBody>
          <a:bodyPr/>
          <a:lstStyle/>
          <a:p>
            <a:r>
              <a:rPr lang="en-US" altLang="zh-HK" dirty="0"/>
              <a:t>Economic Development</a:t>
            </a:r>
          </a:p>
          <a:p>
            <a:pPr lvl="1"/>
            <a:r>
              <a:rPr lang="en-US" altLang="zh-HK" dirty="0"/>
              <a:t>Smart city initiatives can </a:t>
            </a:r>
            <a:r>
              <a:rPr lang="en-US" altLang="zh-HK" dirty="0">
                <a:solidFill>
                  <a:srgbClr val="FF0000"/>
                </a:solidFill>
              </a:rPr>
              <a:t>attract businesses, investments, and skilled talent </a:t>
            </a:r>
            <a:r>
              <a:rPr lang="en-US" altLang="zh-HK" dirty="0"/>
              <a:t>by showcasing a city's technological capabilities and innovative ecosystem.</a:t>
            </a:r>
          </a:p>
          <a:p>
            <a:pPr lvl="1"/>
            <a:r>
              <a:rPr lang="en-US" altLang="zh-HK" dirty="0"/>
              <a:t>The adoption of smart city technologies can also lead to the </a:t>
            </a:r>
            <a:r>
              <a:rPr lang="en-US" altLang="zh-HK" dirty="0">
                <a:solidFill>
                  <a:srgbClr val="FF0000"/>
                </a:solidFill>
              </a:rPr>
              <a:t>creation of new jobs and industries, fostering economic growth and competitiveness</a:t>
            </a:r>
            <a:r>
              <a:rPr lang="en-US" altLang="zh-HK" dirty="0"/>
              <a:t>.</a:t>
            </a:r>
          </a:p>
          <a:p>
            <a:pPr lvl="1"/>
            <a:endParaRPr lang="en-US" altLang="zh-HK" dirty="0"/>
          </a:p>
          <a:p>
            <a:pPr lvl="1"/>
            <a:endParaRPr lang="en-US" altLang="zh-HK" dirty="0"/>
          </a:p>
          <a:p>
            <a:pPr lvl="1"/>
            <a:endParaRPr lang="en-US" altLang="zh-HK" dirty="0"/>
          </a:p>
          <a:p>
            <a:pPr lvl="1"/>
            <a:endParaRPr lang="en-US" altLang="zh-HK" dirty="0"/>
          </a:p>
          <a:p>
            <a:pPr lvl="1"/>
            <a:endParaRPr lang="en-US" altLang="zh-HK" dirty="0"/>
          </a:p>
          <a:p>
            <a:pPr lvl="1"/>
            <a:endParaRPr lang="en-US" altLang="zh-HK" dirty="0"/>
          </a:p>
          <a:p>
            <a:pPr lvl="1"/>
            <a:endParaRPr lang="en-US" altLang="zh-HK" dirty="0"/>
          </a:p>
          <a:p>
            <a:endParaRPr lang="zh-HK" altLang="en-US" dirty="0"/>
          </a:p>
        </p:txBody>
      </p:sp>
      <p:pic>
        <p:nvPicPr>
          <p:cNvPr id="13314" name="Picture 2" descr="Summary of 3019 3023 Merged Economic Development">
            <a:extLst>
              <a:ext uri="{FF2B5EF4-FFF2-40B4-BE49-F238E27FC236}">
                <a16:creationId xmlns:a16="http://schemas.microsoft.com/office/drawing/2014/main" id="{5C583B95-09BD-00E1-F314-93E6BBACC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5787" y="3861799"/>
            <a:ext cx="3090863" cy="231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58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5E90C7-AF18-C547-B126-06EA86E963D2}"/>
              </a:ext>
            </a:extLst>
          </p:cNvPr>
          <p:cNvSpPr>
            <a:spLocks noGrp="1"/>
          </p:cNvSpPr>
          <p:nvPr>
            <p:ph type="title"/>
          </p:nvPr>
        </p:nvSpPr>
        <p:spPr/>
        <p:txBody>
          <a:bodyPr/>
          <a:lstStyle/>
          <a:p>
            <a:r>
              <a:rPr lang="en-US" altLang="zh-HK" dirty="0"/>
              <a:t>Key Indicators of a Smart City</a:t>
            </a:r>
            <a:endParaRPr lang="zh-HK" altLang="en-US" dirty="0"/>
          </a:p>
        </p:txBody>
      </p:sp>
      <p:sp>
        <p:nvSpPr>
          <p:cNvPr id="3" name="內容版面配置區 2">
            <a:extLst>
              <a:ext uri="{FF2B5EF4-FFF2-40B4-BE49-F238E27FC236}">
                <a16:creationId xmlns:a16="http://schemas.microsoft.com/office/drawing/2014/main" id="{01388479-94BC-7CE7-93AB-7AC058D627F5}"/>
              </a:ext>
            </a:extLst>
          </p:cNvPr>
          <p:cNvSpPr>
            <a:spLocks noGrp="1"/>
          </p:cNvSpPr>
          <p:nvPr>
            <p:ph idx="1"/>
          </p:nvPr>
        </p:nvSpPr>
        <p:spPr/>
        <p:txBody>
          <a:bodyPr/>
          <a:lstStyle/>
          <a:p>
            <a:r>
              <a:rPr lang="en-US" altLang="zh-HK" dirty="0"/>
              <a:t>Smart People</a:t>
            </a:r>
          </a:p>
          <a:p>
            <a:r>
              <a:rPr lang="en-US" altLang="zh-HK" dirty="0"/>
              <a:t>Smart Economy</a:t>
            </a:r>
          </a:p>
          <a:p>
            <a:r>
              <a:rPr lang="en-US" altLang="zh-HK" dirty="0"/>
              <a:t>Smart Governance</a:t>
            </a:r>
          </a:p>
          <a:p>
            <a:r>
              <a:rPr lang="en-US" altLang="zh-HK" dirty="0"/>
              <a:t>Smart Mobility</a:t>
            </a:r>
          </a:p>
          <a:p>
            <a:r>
              <a:rPr lang="en-US" altLang="zh-HK" dirty="0"/>
              <a:t>Smart Environment</a:t>
            </a:r>
          </a:p>
          <a:p>
            <a:r>
              <a:rPr lang="en-US" altLang="zh-HK" dirty="0"/>
              <a:t>Smart Living</a:t>
            </a:r>
          </a:p>
          <a:p>
            <a:r>
              <a:rPr lang="en-US" altLang="zh-HK" dirty="0"/>
              <a:t>How the wireless mobile technology contribute to the key indicators of a Smart City??</a:t>
            </a:r>
            <a:endParaRPr lang="zh-HK" altLang="en-US" dirty="0"/>
          </a:p>
        </p:txBody>
      </p:sp>
      <p:pic>
        <p:nvPicPr>
          <p:cNvPr id="3074" name="Picture 2" descr="Smart City illustrated by Networking and Internet of Things or IOT and wireless signals">
            <a:extLst>
              <a:ext uri="{FF2B5EF4-FFF2-40B4-BE49-F238E27FC236}">
                <a16:creationId xmlns:a16="http://schemas.microsoft.com/office/drawing/2014/main" id="{D90D8FB8-E365-36B2-6AD4-7E4ED7036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588" y="1343025"/>
            <a:ext cx="5239338" cy="349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01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91A7CA-2802-C2A7-3F42-FCB636006B31}"/>
              </a:ext>
            </a:extLst>
          </p:cNvPr>
          <p:cNvSpPr>
            <a:spLocks noGrp="1"/>
          </p:cNvSpPr>
          <p:nvPr>
            <p:ph type="title"/>
          </p:nvPr>
        </p:nvSpPr>
        <p:spPr/>
        <p:txBody>
          <a:bodyPr/>
          <a:lstStyle/>
          <a:p>
            <a:r>
              <a:rPr lang="en-US" altLang="zh-HK" dirty="0"/>
              <a:t>Smart City Technologies</a:t>
            </a:r>
            <a:endParaRPr lang="zh-HK" altLang="en-US" dirty="0"/>
          </a:p>
        </p:txBody>
      </p:sp>
      <p:sp>
        <p:nvSpPr>
          <p:cNvPr id="3" name="內容版面配置區 2">
            <a:extLst>
              <a:ext uri="{FF2B5EF4-FFF2-40B4-BE49-F238E27FC236}">
                <a16:creationId xmlns:a16="http://schemas.microsoft.com/office/drawing/2014/main" id="{8C5A07AD-D95D-E001-9B22-41C3E144CFB3}"/>
              </a:ext>
            </a:extLst>
          </p:cNvPr>
          <p:cNvSpPr>
            <a:spLocks noGrp="1"/>
          </p:cNvSpPr>
          <p:nvPr>
            <p:ph idx="1"/>
          </p:nvPr>
        </p:nvSpPr>
        <p:spPr/>
        <p:txBody>
          <a:bodyPr/>
          <a:lstStyle/>
          <a:p>
            <a:r>
              <a:rPr lang="en-US" altLang="zh-HK" dirty="0"/>
              <a:t>IoT (Internet of Things)</a:t>
            </a:r>
          </a:p>
          <a:p>
            <a:pPr lvl="1"/>
            <a:r>
              <a:rPr lang="en-US" altLang="zh-HK" dirty="0"/>
              <a:t>IoT devices and sensors </a:t>
            </a:r>
            <a:r>
              <a:rPr lang="en-US" altLang="zh-HK" dirty="0">
                <a:solidFill>
                  <a:srgbClr val="FF0000"/>
                </a:solidFill>
              </a:rPr>
              <a:t>collect real-time data </a:t>
            </a:r>
            <a:r>
              <a:rPr lang="en-US" altLang="zh-HK" dirty="0"/>
              <a:t>from various city infrastructure and services.</a:t>
            </a:r>
          </a:p>
          <a:p>
            <a:pPr lvl="1"/>
            <a:r>
              <a:rPr lang="en-US" altLang="zh-HK" dirty="0"/>
              <a:t>This data is used to </a:t>
            </a:r>
            <a:r>
              <a:rPr lang="en-US" altLang="zh-HK" dirty="0">
                <a:solidFill>
                  <a:srgbClr val="FF0000"/>
                </a:solidFill>
              </a:rPr>
              <a:t>monitor, optimize, and automate </a:t>
            </a:r>
            <a:r>
              <a:rPr lang="en-US" altLang="zh-HK" dirty="0"/>
              <a:t>urban systems like traffic, energy, water, and waste management.</a:t>
            </a:r>
          </a:p>
          <a:p>
            <a:endParaRPr lang="zh-HK" altLang="en-US" dirty="0"/>
          </a:p>
        </p:txBody>
      </p:sp>
      <p:pic>
        <p:nvPicPr>
          <p:cNvPr id="14338" name="Picture 2" descr="23 IoT Devices Connecting the World | Built In">
            <a:extLst>
              <a:ext uri="{FF2B5EF4-FFF2-40B4-BE49-F238E27FC236}">
                <a16:creationId xmlns:a16="http://schemas.microsoft.com/office/drawing/2014/main" id="{C32E33E2-9B00-8068-EAD8-D298390C3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906" y="3764915"/>
            <a:ext cx="4548188" cy="254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184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91A7CA-2802-C2A7-3F42-FCB636006B31}"/>
              </a:ext>
            </a:extLst>
          </p:cNvPr>
          <p:cNvSpPr>
            <a:spLocks noGrp="1"/>
          </p:cNvSpPr>
          <p:nvPr>
            <p:ph type="title"/>
          </p:nvPr>
        </p:nvSpPr>
        <p:spPr/>
        <p:txBody>
          <a:bodyPr/>
          <a:lstStyle/>
          <a:p>
            <a:r>
              <a:rPr lang="en-US" altLang="zh-HK" dirty="0"/>
              <a:t>Smart City Technologies</a:t>
            </a:r>
            <a:endParaRPr lang="zh-HK" altLang="en-US" dirty="0"/>
          </a:p>
        </p:txBody>
      </p:sp>
      <p:sp>
        <p:nvSpPr>
          <p:cNvPr id="3" name="內容版面配置區 2">
            <a:extLst>
              <a:ext uri="{FF2B5EF4-FFF2-40B4-BE49-F238E27FC236}">
                <a16:creationId xmlns:a16="http://schemas.microsoft.com/office/drawing/2014/main" id="{8C5A07AD-D95D-E001-9B22-41C3E144CFB3}"/>
              </a:ext>
            </a:extLst>
          </p:cNvPr>
          <p:cNvSpPr>
            <a:spLocks noGrp="1"/>
          </p:cNvSpPr>
          <p:nvPr>
            <p:ph idx="1"/>
          </p:nvPr>
        </p:nvSpPr>
        <p:spPr/>
        <p:txBody>
          <a:bodyPr/>
          <a:lstStyle/>
          <a:p>
            <a:r>
              <a:rPr lang="en-US" altLang="zh-HK" dirty="0"/>
              <a:t>Machine Learning and Data Analytics</a:t>
            </a:r>
          </a:p>
          <a:p>
            <a:pPr lvl="1"/>
            <a:r>
              <a:rPr lang="en-US" altLang="zh-HK" dirty="0"/>
              <a:t>Advanced </a:t>
            </a:r>
            <a:r>
              <a:rPr lang="en-US" altLang="zh-HK" dirty="0">
                <a:solidFill>
                  <a:srgbClr val="FF0000"/>
                </a:solidFill>
              </a:rPr>
              <a:t>data analysis and predictive modeling</a:t>
            </a:r>
            <a:r>
              <a:rPr lang="en-US" altLang="zh-HK" dirty="0"/>
              <a:t> techniques are applied to the data collected from IoT devices and other sources.</a:t>
            </a:r>
          </a:p>
          <a:p>
            <a:pPr lvl="1"/>
            <a:r>
              <a:rPr lang="en-US" altLang="zh-HK" dirty="0"/>
              <a:t>This enables data-driven decision-making, pattern identification, and the development of smart city applications.</a:t>
            </a:r>
          </a:p>
          <a:p>
            <a:endParaRPr lang="zh-HK" altLang="en-US" dirty="0"/>
          </a:p>
        </p:txBody>
      </p:sp>
      <p:pic>
        <p:nvPicPr>
          <p:cNvPr id="15362" name="Picture 2" descr="What is Machine Learning? Machine Learning Technique Complete Guide">
            <a:extLst>
              <a:ext uri="{FF2B5EF4-FFF2-40B4-BE49-F238E27FC236}">
                <a16:creationId xmlns:a16="http://schemas.microsoft.com/office/drawing/2014/main" id="{9F49E192-4AD7-EA5E-6915-6BAD70014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063" y="3743762"/>
            <a:ext cx="3038475" cy="243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752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91A7CA-2802-C2A7-3F42-FCB636006B31}"/>
              </a:ext>
            </a:extLst>
          </p:cNvPr>
          <p:cNvSpPr>
            <a:spLocks noGrp="1"/>
          </p:cNvSpPr>
          <p:nvPr>
            <p:ph type="title"/>
          </p:nvPr>
        </p:nvSpPr>
        <p:spPr/>
        <p:txBody>
          <a:bodyPr/>
          <a:lstStyle/>
          <a:p>
            <a:r>
              <a:rPr lang="en-US" altLang="zh-HK" dirty="0"/>
              <a:t>Smart City Technologies</a:t>
            </a:r>
            <a:endParaRPr lang="zh-HK" altLang="en-US" dirty="0"/>
          </a:p>
        </p:txBody>
      </p:sp>
      <p:sp>
        <p:nvSpPr>
          <p:cNvPr id="3" name="內容版面配置區 2">
            <a:extLst>
              <a:ext uri="{FF2B5EF4-FFF2-40B4-BE49-F238E27FC236}">
                <a16:creationId xmlns:a16="http://schemas.microsoft.com/office/drawing/2014/main" id="{8C5A07AD-D95D-E001-9B22-41C3E144CFB3}"/>
              </a:ext>
            </a:extLst>
          </p:cNvPr>
          <p:cNvSpPr>
            <a:spLocks noGrp="1"/>
          </p:cNvSpPr>
          <p:nvPr>
            <p:ph idx="1"/>
          </p:nvPr>
        </p:nvSpPr>
        <p:spPr/>
        <p:txBody>
          <a:bodyPr/>
          <a:lstStyle/>
          <a:p>
            <a:r>
              <a:rPr lang="en-US" altLang="zh-HK" dirty="0"/>
              <a:t>Robotics and Automation</a:t>
            </a:r>
          </a:p>
          <a:p>
            <a:pPr lvl="1"/>
            <a:r>
              <a:rPr lang="en-US" altLang="zh-HK" dirty="0"/>
              <a:t>Autonomous robots and automated systems are deployed for tasks like infrastructure maintenance, waste collection, and emergency response in order to </a:t>
            </a:r>
            <a:r>
              <a:rPr lang="en-US" altLang="zh-HK" dirty="0">
                <a:solidFill>
                  <a:srgbClr val="FF0000"/>
                </a:solidFill>
              </a:rPr>
              <a:t>reduce the requirement of manpower</a:t>
            </a:r>
            <a:r>
              <a:rPr lang="en-US" altLang="zh-HK" dirty="0"/>
              <a:t>.</a:t>
            </a:r>
          </a:p>
          <a:p>
            <a:pPr lvl="1"/>
            <a:r>
              <a:rPr lang="en-US" altLang="zh-HK" dirty="0"/>
              <a:t>Robotics and automation improve efficiency, safety, and consistency in urban service delivery.</a:t>
            </a:r>
          </a:p>
          <a:p>
            <a:endParaRPr lang="zh-HK" altLang="en-US" dirty="0"/>
          </a:p>
        </p:txBody>
      </p:sp>
      <p:pic>
        <p:nvPicPr>
          <p:cNvPr id="16386" name="Picture 2" descr="Robotics &amp; Automation – Dhaanish Ahmed Institute of Technology">
            <a:extLst>
              <a:ext uri="{FF2B5EF4-FFF2-40B4-BE49-F238E27FC236}">
                <a16:creationId xmlns:a16="http://schemas.microsoft.com/office/drawing/2014/main" id="{8763071D-F45A-7BE2-2C6D-D45AF549F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248" y="4138037"/>
            <a:ext cx="5008699" cy="217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078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91A7CA-2802-C2A7-3F42-FCB636006B31}"/>
              </a:ext>
            </a:extLst>
          </p:cNvPr>
          <p:cNvSpPr>
            <a:spLocks noGrp="1"/>
          </p:cNvSpPr>
          <p:nvPr>
            <p:ph type="title"/>
          </p:nvPr>
        </p:nvSpPr>
        <p:spPr/>
        <p:txBody>
          <a:bodyPr/>
          <a:lstStyle/>
          <a:p>
            <a:r>
              <a:rPr lang="en-US" altLang="zh-HK" dirty="0"/>
              <a:t>Smart City Technologies</a:t>
            </a:r>
            <a:endParaRPr lang="zh-HK" altLang="en-US" dirty="0"/>
          </a:p>
        </p:txBody>
      </p:sp>
      <p:sp>
        <p:nvSpPr>
          <p:cNvPr id="3" name="內容版面配置區 2">
            <a:extLst>
              <a:ext uri="{FF2B5EF4-FFF2-40B4-BE49-F238E27FC236}">
                <a16:creationId xmlns:a16="http://schemas.microsoft.com/office/drawing/2014/main" id="{8C5A07AD-D95D-E001-9B22-41C3E144CFB3}"/>
              </a:ext>
            </a:extLst>
          </p:cNvPr>
          <p:cNvSpPr>
            <a:spLocks noGrp="1"/>
          </p:cNvSpPr>
          <p:nvPr>
            <p:ph idx="1"/>
          </p:nvPr>
        </p:nvSpPr>
        <p:spPr/>
        <p:txBody>
          <a:bodyPr/>
          <a:lstStyle/>
          <a:p>
            <a:r>
              <a:rPr lang="en-US" altLang="zh-HK" dirty="0"/>
              <a:t>Integrated Command and Control Centers by government</a:t>
            </a:r>
          </a:p>
          <a:p>
            <a:pPr lvl="1"/>
            <a:r>
              <a:rPr lang="en-US" altLang="zh-HK" dirty="0"/>
              <a:t>These </a:t>
            </a:r>
            <a:r>
              <a:rPr lang="en-US" altLang="zh-HK" dirty="0">
                <a:solidFill>
                  <a:srgbClr val="FF0000"/>
                </a:solidFill>
              </a:rPr>
              <a:t>centralized hubs aggregate and analyze data </a:t>
            </a:r>
            <a:r>
              <a:rPr lang="en-US" altLang="zh-HK" dirty="0"/>
              <a:t>from various city systems, enabling real-time monitoring, incident management, and coordinated response.</a:t>
            </a:r>
          </a:p>
          <a:p>
            <a:pPr lvl="1"/>
            <a:r>
              <a:rPr lang="en-US" altLang="zh-HK" dirty="0"/>
              <a:t>They provide a </a:t>
            </a:r>
            <a:r>
              <a:rPr lang="en-US" altLang="zh-HK" dirty="0">
                <a:solidFill>
                  <a:srgbClr val="FF0000"/>
                </a:solidFill>
              </a:rPr>
              <a:t>unified platform </a:t>
            </a:r>
            <a:r>
              <a:rPr lang="en-US" altLang="zh-HK" dirty="0"/>
              <a:t>for city officials to make informed decisions and respond to urban challenges.</a:t>
            </a:r>
          </a:p>
          <a:p>
            <a:endParaRPr lang="zh-HK" altLang="en-US" dirty="0"/>
          </a:p>
        </p:txBody>
      </p:sp>
      <p:pic>
        <p:nvPicPr>
          <p:cNvPr id="17410" name="Picture 2" descr="SmartGov | JPI Urban Europe">
            <a:extLst>
              <a:ext uri="{FF2B5EF4-FFF2-40B4-BE49-F238E27FC236}">
                <a16:creationId xmlns:a16="http://schemas.microsoft.com/office/drawing/2014/main" id="{1E677FE8-4507-ECD9-1A1A-CEDACD94F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729" y="3689535"/>
            <a:ext cx="3905043" cy="2622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517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91A7CA-2802-C2A7-3F42-FCB636006B31}"/>
              </a:ext>
            </a:extLst>
          </p:cNvPr>
          <p:cNvSpPr>
            <a:spLocks noGrp="1"/>
          </p:cNvSpPr>
          <p:nvPr>
            <p:ph type="title"/>
          </p:nvPr>
        </p:nvSpPr>
        <p:spPr/>
        <p:txBody>
          <a:bodyPr/>
          <a:lstStyle/>
          <a:p>
            <a:r>
              <a:rPr lang="en-US" altLang="zh-HK" dirty="0"/>
              <a:t>Smart City Technologies</a:t>
            </a:r>
            <a:endParaRPr lang="zh-HK" altLang="en-US" dirty="0"/>
          </a:p>
        </p:txBody>
      </p:sp>
      <p:sp>
        <p:nvSpPr>
          <p:cNvPr id="3" name="內容版面配置區 2">
            <a:extLst>
              <a:ext uri="{FF2B5EF4-FFF2-40B4-BE49-F238E27FC236}">
                <a16:creationId xmlns:a16="http://schemas.microsoft.com/office/drawing/2014/main" id="{8C5A07AD-D95D-E001-9B22-41C3E144CFB3}"/>
              </a:ext>
            </a:extLst>
          </p:cNvPr>
          <p:cNvSpPr>
            <a:spLocks noGrp="1"/>
          </p:cNvSpPr>
          <p:nvPr>
            <p:ph idx="1"/>
          </p:nvPr>
        </p:nvSpPr>
        <p:spPr/>
        <p:txBody>
          <a:bodyPr/>
          <a:lstStyle/>
          <a:p>
            <a:r>
              <a:rPr lang="en-US" altLang="zh-HK" dirty="0"/>
              <a:t>Digital Twin Technology</a:t>
            </a:r>
          </a:p>
          <a:p>
            <a:pPr lvl="1"/>
            <a:r>
              <a:rPr lang="en-US" altLang="zh-HK" dirty="0"/>
              <a:t>Digital twins are </a:t>
            </a:r>
            <a:r>
              <a:rPr lang="en-US" altLang="zh-HK" dirty="0">
                <a:solidFill>
                  <a:srgbClr val="FF0000"/>
                </a:solidFill>
              </a:rPr>
              <a:t>virtual representations</a:t>
            </a:r>
            <a:r>
              <a:rPr lang="en-US" altLang="zh-HK" dirty="0"/>
              <a:t> of physical city infrastructure and systems, created using data and simulation models.</a:t>
            </a:r>
          </a:p>
          <a:p>
            <a:pPr lvl="1"/>
            <a:r>
              <a:rPr lang="en-US" altLang="zh-HK" dirty="0"/>
              <a:t>They enable </a:t>
            </a:r>
            <a:r>
              <a:rPr lang="en-US" altLang="zh-HK" dirty="0">
                <a:solidFill>
                  <a:srgbClr val="FF0000"/>
                </a:solidFill>
              </a:rPr>
              <a:t>scenario planning</a:t>
            </a:r>
            <a:r>
              <a:rPr lang="en-US" altLang="zh-HK" dirty="0"/>
              <a:t>, predictive maintenance, and the optimization of urban systems.</a:t>
            </a:r>
          </a:p>
          <a:p>
            <a:endParaRPr lang="zh-HK" altLang="en-US" dirty="0"/>
          </a:p>
        </p:txBody>
      </p:sp>
      <p:pic>
        <p:nvPicPr>
          <p:cNvPr id="18434" name="Picture 2" descr="What is a digital twin, and how does it work?">
            <a:extLst>
              <a:ext uri="{FF2B5EF4-FFF2-40B4-BE49-F238E27FC236}">
                <a16:creationId xmlns:a16="http://schemas.microsoft.com/office/drawing/2014/main" id="{824C292F-2445-917E-1E2A-7D9253B18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3012" y="3557968"/>
            <a:ext cx="4676776" cy="261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072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91A7CA-2802-C2A7-3F42-FCB636006B31}"/>
              </a:ext>
            </a:extLst>
          </p:cNvPr>
          <p:cNvSpPr>
            <a:spLocks noGrp="1"/>
          </p:cNvSpPr>
          <p:nvPr>
            <p:ph type="title"/>
          </p:nvPr>
        </p:nvSpPr>
        <p:spPr/>
        <p:txBody>
          <a:bodyPr/>
          <a:lstStyle/>
          <a:p>
            <a:r>
              <a:rPr lang="en-US" altLang="zh-HK" dirty="0"/>
              <a:t>Smart City Technologies</a:t>
            </a:r>
            <a:endParaRPr lang="zh-HK" altLang="en-US" dirty="0"/>
          </a:p>
        </p:txBody>
      </p:sp>
      <p:sp>
        <p:nvSpPr>
          <p:cNvPr id="3" name="內容版面配置區 2">
            <a:extLst>
              <a:ext uri="{FF2B5EF4-FFF2-40B4-BE49-F238E27FC236}">
                <a16:creationId xmlns:a16="http://schemas.microsoft.com/office/drawing/2014/main" id="{8C5A07AD-D95D-E001-9B22-41C3E144CFB3}"/>
              </a:ext>
            </a:extLst>
          </p:cNvPr>
          <p:cNvSpPr>
            <a:spLocks noGrp="1"/>
          </p:cNvSpPr>
          <p:nvPr>
            <p:ph idx="1"/>
          </p:nvPr>
        </p:nvSpPr>
        <p:spPr/>
        <p:txBody>
          <a:bodyPr/>
          <a:lstStyle/>
          <a:p>
            <a:r>
              <a:rPr lang="en-US" altLang="zh-HK" dirty="0"/>
              <a:t>Blockchain Technology</a:t>
            </a:r>
          </a:p>
          <a:p>
            <a:pPr lvl="1"/>
            <a:r>
              <a:rPr lang="en-US" altLang="zh-HK" dirty="0"/>
              <a:t>Blockchain can enhance the </a:t>
            </a:r>
            <a:r>
              <a:rPr lang="en-US" altLang="zh-HK" dirty="0">
                <a:solidFill>
                  <a:srgbClr val="FF0000"/>
                </a:solidFill>
              </a:rPr>
              <a:t>security, transparency, and efficiency </a:t>
            </a:r>
            <a:r>
              <a:rPr lang="en-US" altLang="zh-HK" dirty="0"/>
              <a:t>of various smart city applications, such as energy trading, asset tracking, and citizen identity management.</a:t>
            </a:r>
          </a:p>
          <a:p>
            <a:endParaRPr lang="zh-HK" altLang="en-US" dirty="0"/>
          </a:p>
        </p:txBody>
      </p:sp>
      <p:pic>
        <p:nvPicPr>
          <p:cNvPr id="19458" name="Picture 2" descr="Blockchain can make major difference in geospatial systems">
            <a:extLst>
              <a:ext uri="{FF2B5EF4-FFF2-40B4-BE49-F238E27FC236}">
                <a16:creationId xmlns:a16="http://schemas.microsoft.com/office/drawing/2014/main" id="{36BA2E44-667E-2367-0ADB-6D8081BA0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581" y="3105771"/>
            <a:ext cx="5118653" cy="3071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304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91A7CA-2802-C2A7-3F42-FCB636006B31}"/>
              </a:ext>
            </a:extLst>
          </p:cNvPr>
          <p:cNvSpPr>
            <a:spLocks noGrp="1"/>
          </p:cNvSpPr>
          <p:nvPr>
            <p:ph type="title"/>
          </p:nvPr>
        </p:nvSpPr>
        <p:spPr/>
        <p:txBody>
          <a:bodyPr/>
          <a:lstStyle/>
          <a:p>
            <a:r>
              <a:rPr lang="en-US" altLang="zh-HK" dirty="0"/>
              <a:t>Smart City Technologies</a:t>
            </a:r>
            <a:endParaRPr lang="zh-HK" altLang="en-US" dirty="0"/>
          </a:p>
        </p:txBody>
      </p:sp>
      <p:sp>
        <p:nvSpPr>
          <p:cNvPr id="3" name="內容版面配置區 2">
            <a:extLst>
              <a:ext uri="{FF2B5EF4-FFF2-40B4-BE49-F238E27FC236}">
                <a16:creationId xmlns:a16="http://schemas.microsoft.com/office/drawing/2014/main" id="{8C5A07AD-D95D-E001-9B22-41C3E144CFB3}"/>
              </a:ext>
            </a:extLst>
          </p:cNvPr>
          <p:cNvSpPr>
            <a:spLocks noGrp="1"/>
          </p:cNvSpPr>
          <p:nvPr>
            <p:ph idx="1"/>
          </p:nvPr>
        </p:nvSpPr>
        <p:spPr/>
        <p:txBody>
          <a:bodyPr/>
          <a:lstStyle/>
          <a:p>
            <a:r>
              <a:rPr lang="en-US" altLang="zh-HK" dirty="0"/>
              <a:t>5G and Edge Computing:</a:t>
            </a:r>
          </a:p>
          <a:p>
            <a:pPr lvl="1"/>
            <a:r>
              <a:rPr lang="en-US" altLang="zh-HK" dirty="0"/>
              <a:t>5G networks provide the </a:t>
            </a:r>
            <a:r>
              <a:rPr lang="en-US" altLang="zh-HK" dirty="0">
                <a:solidFill>
                  <a:srgbClr val="FF0000"/>
                </a:solidFill>
              </a:rPr>
              <a:t>high-speed, low-latency connectivity </a:t>
            </a:r>
            <a:r>
              <a:rPr lang="en-US" altLang="zh-HK" dirty="0"/>
              <a:t>required for real-time data processing and the effective deployment of IoT devices.</a:t>
            </a:r>
          </a:p>
          <a:p>
            <a:pPr lvl="1"/>
            <a:r>
              <a:rPr lang="en-US" altLang="zh-HK" dirty="0"/>
              <a:t>Edge computing brings data processing and storage closer to the source, </a:t>
            </a:r>
            <a:r>
              <a:rPr lang="en-US" altLang="zh-HK" dirty="0">
                <a:solidFill>
                  <a:srgbClr val="FF0000"/>
                </a:solidFill>
              </a:rPr>
              <a:t>reducing latency and improving the responsiveness </a:t>
            </a:r>
            <a:r>
              <a:rPr lang="en-US" altLang="zh-HK" dirty="0"/>
              <a:t>of smart city applications.</a:t>
            </a:r>
          </a:p>
          <a:p>
            <a:endParaRPr lang="zh-HK" altLang="en-US" dirty="0"/>
          </a:p>
        </p:txBody>
      </p:sp>
      <p:pic>
        <p:nvPicPr>
          <p:cNvPr id="20482" name="Picture 2" descr="Inside 5G Edge Cloud Opportunities - Futuriom">
            <a:extLst>
              <a:ext uri="{FF2B5EF4-FFF2-40B4-BE49-F238E27FC236}">
                <a16:creationId xmlns:a16="http://schemas.microsoft.com/office/drawing/2014/main" id="{CDF30A8A-FCAE-5682-21C7-6C7CD21EF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979" y="3981416"/>
            <a:ext cx="7724041" cy="1922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003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164590-8F7B-D3FB-90FD-1B8AE1CC7E84}"/>
              </a:ext>
            </a:extLst>
          </p:cNvPr>
          <p:cNvSpPr>
            <a:spLocks noGrp="1"/>
          </p:cNvSpPr>
          <p:nvPr>
            <p:ph type="title"/>
          </p:nvPr>
        </p:nvSpPr>
        <p:spPr/>
        <p:txBody>
          <a:bodyPr/>
          <a:lstStyle/>
          <a:p>
            <a:r>
              <a:rPr lang="en-US" altLang="zh-HK" dirty="0"/>
              <a:t>Smart City Infrastructures : Comparison of Hong Kong to Dhaka (Bangladesh)</a:t>
            </a:r>
            <a:endParaRPr lang="zh-HK" altLang="en-US" dirty="0"/>
          </a:p>
        </p:txBody>
      </p:sp>
      <p:graphicFrame>
        <p:nvGraphicFramePr>
          <p:cNvPr id="4" name="內容版面配置區 3">
            <a:extLst>
              <a:ext uri="{FF2B5EF4-FFF2-40B4-BE49-F238E27FC236}">
                <a16:creationId xmlns:a16="http://schemas.microsoft.com/office/drawing/2014/main" id="{3E7E0E82-5670-A5C4-8ACA-CA6EA2754483}"/>
              </a:ext>
            </a:extLst>
          </p:cNvPr>
          <p:cNvGraphicFramePr>
            <a:graphicFrameLocks noGrp="1"/>
          </p:cNvGraphicFramePr>
          <p:nvPr>
            <p:ph idx="1"/>
            <p:extLst>
              <p:ext uri="{D42A27DB-BD31-4B8C-83A1-F6EECF244321}">
                <p14:modId xmlns:p14="http://schemas.microsoft.com/office/powerpoint/2010/main" val="186138525"/>
              </p:ext>
            </p:extLst>
          </p:nvPr>
        </p:nvGraphicFramePr>
        <p:xfrm>
          <a:off x="1000125" y="1895315"/>
          <a:ext cx="9901238" cy="4271010"/>
        </p:xfrm>
        <a:graphic>
          <a:graphicData uri="http://schemas.openxmlformats.org/drawingml/2006/table">
            <a:tbl>
              <a:tblPr firstRow="1" firstCol="1" bandRow="1">
                <a:tableStyleId>{5C22544A-7EE6-4342-B048-85BDC9FD1C3A}</a:tableStyleId>
              </a:tblPr>
              <a:tblGrid>
                <a:gridCol w="4950619">
                  <a:extLst>
                    <a:ext uri="{9D8B030D-6E8A-4147-A177-3AD203B41FA5}">
                      <a16:colId xmlns:a16="http://schemas.microsoft.com/office/drawing/2014/main" val="2868301144"/>
                    </a:ext>
                  </a:extLst>
                </a:gridCol>
                <a:gridCol w="4950619">
                  <a:extLst>
                    <a:ext uri="{9D8B030D-6E8A-4147-A177-3AD203B41FA5}">
                      <a16:colId xmlns:a16="http://schemas.microsoft.com/office/drawing/2014/main" val="1092445157"/>
                    </a:ext>
                  </a:extLst>
                </a:gridCol>
              </a:tblGrid>
              <a:tr h="0">
                <a:tc>
                  <a:txBody>
                    <a:bodyPr/>
                    <a:lstStyle/>
                    <a:p>
                      <a:pPr>
                        <a:lnSpc>
                          <a:spcPct val="150000"/>
                        </a:lnSpc>
                      </a:pPr>
                      <a:r>
                        <a:rPr lang="en-HK" sz="1800" dirty="0">
                          <a:effectLst/>
                        </a:rPr>
                        <a:t>Hong Kong (Developed City)</a:t>
                      </a:r>
                      <a:endParaRPr lang="zh-TW" sz="18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nSpc>
                          <a:spcPct val="150000"/>
                        </a:lnSpc>
                      </a:pPr>
                      <a:r>
                        <a:rPr lang="en-HK" sz="1800">
                          <a:effectLst/>
                        </a:rPr>
                        <a:t>Dhaka (Developing City)</a:t>
                      </a:r>
                      <a:endParaRPr lang="zh-TW" sz="18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610975736"/>
                  </a:ext>
                </a:extLst>
              </a:tr>
              <a:tr h="0">
                <a:tc>
                  <a:txBody>
                    <a:bodyPr/>
                    <a:lstStyle/>
                    <a:p>
                      <a:pPr>
                        <a:lnSpc>
                          <a:spcPct val="150000"/>
                        </a:lnSpc>
                      </a:pPr>
                      <a:r>
                        <a:rPr lang="en-HK" sz="1800" dirty="0">
                          <a:effectLst/>
                        </a:rPr>
                        <a:t>Extensive IoT sensor network monitoring traffic, air quality, energy, and public safety</a:t>
                      </a:r>
                      <a:endParaRPr lang="zh-TW" sz="18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nSpc>
                          <a:spcPct val="150000"/>
                        </a:lnSpc>
                      </a:pPr>
                      <a:r>
                        <a:rPr lang="en-HK" sz="1800">
                          <a:effectLst/>
                        </a:rPr>
                        <a:t>Limited IoT sensor network coverage compared to the country's size and population</a:t>
                      </a:r>
                      <a:endParaRPr lang="zh-TW" sz="18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339134509"/>
                  </a:ext>
                </a:extLst>
              </a:tr>
              <a:tr h="0">
                <a:tc>
                  <a:txBody>
                    <a:bodyPr/>
                    <a:lstStyle/>
                    <a:p>
                      <a:pPr>
                        <a:lnSpc>
                          <a:spcPct val="150000"/>
                        </a:lnSpc>
                      </a:pPr>
                      <a:r>
                        <a:rPr lang="en-HK" sz="1800" dirty="0">
                          <a:effectLst/>
                        </a:rPr>
                        <a:t>Highly advanced 5G and </a:t>
                      </a:r>
                      <a:r>
                        <a:rPr lang="en-HK" sz="1800" dirty="0" err="1">
                          <a:effectLst/>
                        </a:rPr>
                        <a:t>fiber</a:t>
                      </a:r>
                      <a:r>
                        <a:rPr lang="en-HK" sz="1800" dirty="0">
                          <a:effectLst/>
                        </a:rPr>
                        <a:t> optic communication network</a:t>
                      </a:r>
                      <a:endParaRPr lang="zh-TW" sz="18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nSpc>
                          <a:spcPct val="150000"/>
                        </a:lnSpc>
                      </a:pPr>
                      <a:r>
                        <a:rPr lang="en-HK" sz="1800">
                          <a:effectLst/>
                        </a:rPr>
                        <a:t>Underdeveloped communication infrastructure, especially in rural and semi-urban areas</a:t>
                      </a:r>
                      <a:endParaRPr lang="zh-TW" sz="18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84871658"/>
                  </a:ext>
                </a:extLst>
              </a:tr>
              <a:tr h="0">
                <a:tc>
                  <a:txBody>
                    <a:bodyPr/>
                    <a:lstStyle/>
                    <a:p>
                      <a:pPr>
                        <a:lnSpc>
                          <a:spcPct val="150000"/>
                        </a:lnSpc>
                      </a:pPr>
                      <a:r>
                        <a:rPr lang="en-HK" sz="1800" dirty="0">
                          <a:effectLst/>
                        </a:rPr>
                        <a:t>Centralized data management and analytics platforms (Smart City Blueprint)</a:t>
                      </a:r>
                      <a:endParaRPr lang="zh-TW" sz="18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nSpc>
                          <a:spcPct val="150000"/>
                        </a:lnSpc>
                      </a:pPr>
                      <a:r>
                        <a:rPr lang="en-HK" sz="1800">
                          <a:effectLst/>
                        </a:rPr>
                        <a:t>Evolving data management and analytics capabilities at a citywide scale</a:t>
                      </a:r>
                      <a:endParaRPr lang="zh-TW" sz="18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506140231"/>
                  </a:ext>
                </a:extLst>
              </a:tr>
              <a:tr h="0">
                <a:tc>
                  <a:txBody>
                    <a:bodyPr/>
                    <a:lstStyle/>
                    <a:p>
                      <a:pPr>
                        <a:lnSpc>
                          <a:spcPct val="150000"/>
                        </a:lnSpc>
                      </a:pPr>
                      <a:r>
                        <a:rPr lang="en-HK" sz="1800" dirty="0">
                          <a:effectLst/>
                        </a:rPr>
                        <a:t>Intelligent transportation systems (smart traffic lights, real-time monitoring, adaptive routing)</a:t>
                      </a:r>
                      <a:endParaRPr lang="zh-TW" sz="18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nSpc>
                          <a:spcPct val="150000"/>
                        </a:lnSpc>
                      </a:pPr>
                      <a:r>
                        <a:rPr lang="en-HK" sz="1800" dirty="0">
                          <a:effectLst/>
                        </a:rPr>
                        <a:t>Nascent adoption of intelligent transportation solutions (traffic monitoring and signalling)</a:t>
                      </a:r>
                      <a:endParaRPr lang="zh-TW" sz="18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688693932"/>
                  </a:ext>
                </a:extLst>
              </a:tr>
              <a:tr h="0">
                <a:tc>
                  <a:txBody>
                    <a:bodyPr/>
                    <a:lstStyle/>
                    <a:p>
                      <a:pPr>
                        <a:lnSpc>
                          <a:spcPct val="150000"/>
                        </a:lnSpc>
                      </a:pPr>
                      <a:r>
                        <a:rPr lang="en-HK" sz="1800" dirty="0">
                          <a:effectLst/>
                        </a:rPr>
                        <a:t>Smart grid and renewable energy technologies for improved efficiency and sustainability</a:t>
                      </a:r>
                      <a:endParaRPr lang="zh-TW" sz="18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nSpc>
                          <a:spcPct val="150000"/>
                        </a:lnSpc>
                      </a:pPr>
                      <a:r>
                        <a:rPr lang="en-HK" sz="1800" dirty="0">
                          <a:effectLst/>
                        </a:rPr>
                        <a:t>Ongoing efforts to improve energy infrastructure and integrate renewable sources</a:t>
                      </a:r>
                      <a:endParaRPr lang="zh-TW" sz="18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421011818"/>
                  </a:ext>
                </a:extLst>
              </a:tr>
            </a:tbl>
          </a:graphicData>
        </a:graphic>
      </p:graphicFrame>
    </p:spTree>
    <p:extLst>
      <p:ext uri="{BB962C8B-B14F-4D97-AF65-F5344CB8AC3E}">
        <p14:creationId xmlns:p14="http://schemas.microsoft.com/office/powerpoint/2010/main" val="113983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951BE-C87A-821C-CC25-29D422CE1954}"/>
              </a:ext>
            </a:extLst>
          </p:cNvPr>
          <p:cNvSpPr>
            <a:spLocks noGrp="1"/>
          </p:cNvSpPr>
          <p:nvPr>
            <p:ph type="title"/>
          </p:nvPr>
        </p:nvSpPr>
        <p:spPr/>
        <p:txBody>
          <a:bodyPr/>
          <a:lstStyle/>
          <a:p>
            <a:r>
              <a:rPr lang="en-US" altLang="zh-HK" dirty="0"/>
              <a:t>Day 3: Serving the community with Engineering knowledge </a:t>
            </a:r>
            <a:endParaRPr lang="zh-HK" altLang="en-US" dirty="0"/>
          </a:p>
        </p:txBody>
      </p:sp>
      <p:sp>
        <p:nvSpPr>
          <p:cNvPr id="3" name="內容版面配置區 2">
            <a:extLst>
              <a:ext uri="{FF2B5EF4-FFF2-40B4-BE49-F238E27FC236}">
                <a16:creationId xmlns:a16="http://schemas.microsoft.com/office/drawing/2014/main" id="{A80EB2AF-5599-2381-1DF2-34D3B6078FDD}"/>
              </a:ext>
            </a:extLst>
          </p:cNvPr>
          <p:cNvSpPr>
            <a:spLocks noGrp="1"/>
          </p:cNvSpPr>
          <p:nvPr>
            <p:ph idx="1"/>
          </p:nvPr>
        </p:nvSpPr>
        <p:spPr/>
        <p:txBody>
          <a:bodyPr/>
          <a:lstStyle/>
          <a:p>
            <a:r>
              <a:rPr lang="en-HK" altLang="zh-HK" dirty="0"/>
              <a:t>Introduction to engineering development</a:t>
            </a:r>
          </a:p>
          <a:p>
            <a:r>
              <a:rPr lang="en-HK" altLang="zh-HK" dirty="0"/>
              <a:t>The social impact of engineering</a:t>
            </a:r>
          </a:p>
          <a:p>
            <a:r>
              <a:rPr lang="en-HK" altLang="zh-HK" dirty="0"/>
              <a:t>Case Study</a:t>
            </a:r>
          </a:p>
          <a:p>
            <a:endParaRPr lang="en-HK" altLang="zh-HK" dirty="0"/>
          </a:p>
          <a:p>
            <a:endParaRPr lang="en-HK" altLang="zh-HK" dirty="0"/>
          </a:p>
        </p:txBody>
      </p:sp>
    </p:spTree>
    <p:extLst>
      <p:ext uri="{BB962C8B-B14F-4D97-AF65-F5344CB8AC3E}">
        <p14:creationId xmlns:p14="http://schemas.microsoft.com/office/powerpoint/2010/main" val="669647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3516AF-AC3D-3701-9B87-35C20785C000}"/>
              </a:ext>
            </a:extLst>
          </p:cNvPr>
          <p:cNvSpPr>
            <a:spLocks noGrp="1"/>
          </p:cNvSpPr>
          <p:nvPr>
            <p:ph type="title"/>
          </p:nvPr>
        </p:nvSpPr>
        <p:spPr/>
        <p:txBody>
          <a:bodyPr/>
          <a:lstStyle/>
          <a:p>
            <a:r>
              <a:rPr lang="en-US" altLang="zh-HK" dirty="0"/>
              <a:t>Big Data</a:t>
            </a:r>
            <a:endParaRPr lang="zh-HK" altLang="en-US" dirty="0"/>
          </a:p>
        </p:txBody>
      </p:sp>
      <p:sp>
        <p:nvSpPr>
          <p:cNvPr id="3" name="內容版面配置區 2">
            <a:extLst>
              <a:ext uri="{FF2B5EF4-FFF2-40B4-BE49-F238E27FC236}">
                <a16:creationId xmlns:a16="http://schemas.microsoft.com/office/drawing/2014/main" id="{9F772804-B43E-13E3-80A8-8C357668625D}"/>
              </a:ext>
            </a:extLst>
          </p:cNvPr>
          <p:cNvSpPr>
            <a:spLocks noGrp="1"/>
          </p:cNvSpPr>
          <p:nvPr>
            <p:ph idx="1"/>
          </p:nvPr>
        </p:nvSpPr>
        <p:spPr/>
        <p:txBody>
          <a:bodyPr>
            <a:normAutofit fontScale="92500" lnSpcReduction="10000"/>
          </a:bodyPr>
          <a:lstStyle/>
          <a:p>
            <a:r>
              <a:rPr lang="en-US" altLang="zh-HK" dirty="0"/>
              <a:t>Big data refers to the large, complex, and rapidly growing volumes of data that organizations and individuals generate and collect on a regular basis. It is characterized by the following key features:</a:t>
            </a:r>
          </a:p>
          <a:p>
            <a:pPr lvl="1"/>
            <a:r>
              <a:rPr lang="en-US" altLang="zh-HK" dirty="0"/>
              <a:t>Volume</a:t>
            </a:r>
          </a:p>
          <a:p>
            <a:pPr lvl="2"/>
            <a:r>
              <a:rPr lang="en-US" altLang="zh-HK" dirty="0"/>
              <a:t>large</a:t>
            </a:r>
          </a:p>
          <a:p>
            <a:pPr lvl="1"/>
            <a:r>
              <a:rPr lang="en-US" altLang="zh-HK" dirty="0"/>
              <a:t>Variety</a:t>
            </a:r>
          </a:p>
          <a:p>
            <a:pPr lvl="2"/>
            <a:r>
              <a:rPr lang="en-US" altLang="zh-HK" dirty="0"/>
              <a:t>Text, images, audio, video, etc.</a:t>
            </a:r>
          </a:p>
          <a:p>
            <a:pPr lvl="1"/>
            <a:r>
              <a:rPr lang="en-US" altLang="zh-HK" dirty="0"/>
              <a:t>Velocity</a:t>
            </a:r>
          </a:p>
          <a:p>
            <a:pPr lvl="2"/>
            <a:r>
              <a:rPr lang="en-US" altLang="zh-HK" dirty="0"/>
              <a:t>latency</a:t>
            </a:r>
          </a:p>
          <a:p>
            <a:pPr lvl="1"/>
            <a:r>
              <a:rPr lang="en-US" altLang="zh-HK" dirty="0"/>
              <a:t>Veracity</a:t>
            </a:r>
          </a:p>
          <a:p>
            <a:pPr lvl="2"/>
            <a:r>
              <a:rPr lang="en-US" altLang="zh-HK" dirty="0"/>
              <a:t>Quality and reliability</a:t>
            </a:r>
          </a:p>
          <a:p>
            <a:pPr lvl="1"/>
            <a:r>
              <a:rPr lang="en-US" altLang="zh-HK" dirty="0"/>
              <a:t>Value</a:t>
            </a:r>
          </a:p>
          <a:p>
            <a:pPr lvl="2"/>
            <a:r>
              <a:rPr lang="en-US" altLang="zh-HK" dirty="0"/>
              <a:t>Revenue generation</a:t>
            </a:r>
          </a:p>
          <a:p>
            <a:pPr lvl="1"/>
            <a:endParaRPr lang="zh-HK" altLang="en-US" dirty="0"/>
          </a:p>
        </p:txBody>
      </p:sp>
      <p:pic>
        <p:nvPicPr>
          <p:cNvPr id="21506" name="Picture 2" descr="Big Data Characteristics - JavaTpoint">
            <a:extLst>
              <a:ext uri="{FF2B5EF4-FFF2-40B4-BE49-F238E27FC236}">
                <a16:creationId xmlns:a16="http://schemas.microsoft.com/office/drawing/2014/main" id="{3CA0ED87-3C65-C50B-A440-07A9CBC13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325" y="3286008"/>
            <a:ext cx="3424238" cy="289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521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8EC6EA-CF88-BC33-E93C-7162C88B9577}"/>
              </a:ext>
            </a:extLst>
          </p:cNvPr>
          <p:cNvSpPr>
            <a:spLocks noGrp="1"/>
          </p:cNvSpPr>
          <p:nvPr>
            <p:ph type="title"/>
          </p:nvPr>
        </p:nvSpPr>
        <p:spPr/>
        <p:txBody>
          <a:bodyPr/>
          <a:lstStyle/>
          <a:p>
            <a:r>
              <a:rPr lang="en-US" altLang="zh-HK" dirty="0"/>
              <a:t>Geographic Information Systems(GIS) in Smart City Infrastructures</a:t>
            </a:r>
            <a:endParaRPr lang="zh-HK" altLang="en-US" dirty="0"/>
          </a:p>
        </p:txBody>
      </p:sp>
      <p:sp>
        <p:nvSpPr>
          <p:cNvPr id="3" name="內容版面配置區 2">
            <a:extLst>
              <a:ext uri="{FF2B5EF4-FFF2-40B4-BE49-F238E27FC236}">
                <a16:creationId xmlns:a16="http://schemas.microsoft.com/office/drawing/2014/main" id="{AD4BEBEB-8611-EBEE-E203-ED6D1612723E}"/>
              </a:ext>
            </a:extLst>
          </p:cNvPr>
          <p:cNvSpPr>
            <a:spLocks noGrp="1"/>
          </p:cNvSpPr>
          <p:nvPr>
            <p:ph idx="1"/>
          </p:nvPr>
        </p:nvSpPr>
        <p:spPr/>
        <p:txBody>
          <a:bodyPr/>
          <a:lstStyle/>
          <a:p>
            <a:r>
              <a:rPr lang="en-US" altLang="zh-HK" dirty="0"/>
              <a:t>Data Integration and Centralization</a:t>
            </a:r>
          </a:p>
          <a:p>
            <a:pPr lvl="1"/>
            <a:r>
              <a:rPr lang="en-US" altLang="zh-HK" dirty="0"/>
              <a:t>GIS enables the </a:t>
            </a:r>
            <a:r>
              <a:rPr lang="en-US" altLang="zh-HK" dirty="0">
                <a:solidFill>
                  <a:srgbClr val="FF0000"/>
                </a:solidFill>
              </a:rPr>
              <a:t>integration and management </a:t>
            </a:r>
            <a:r>
              <a:rPr lang="en-US" altLang="zh-HK" dirty="0"/>
              <a:t>of diverse spatial data sources, such as sensors, imagery, GPS, and infrastructure information.</a:t>
            </a:r>
          </a:p>
          <a:p>
            <a:pPr lvl="1"/>
            <a:r>
              <a:rPr lang="en-US" altLang="zh-HK" dirty="0"/>
              <a:t>This creates a </a:t>
            </a:r>
            <a:r>
              <a:rPr lang="en-US" altLang="zh-HK" dirty="0">
                <a:solidFill>
                  <a:srgbClr val="FF0000"/>
                </a:solidFill>
              </a:rPr>
              <a:t>comprehensive and geo-referenced </a:t>
            </a:r>
            <a:r>
              <a:rPr lang="en-US" altLang="zh-HK" dirty="0"/>
              <a:t>database that serves as the foundation for smart city applications.</a:t>
            </a:r>
          </a:p>
          <a:p>
            <a:endParaRPr lang="zh-HK" altLang="en-US" dirty="0"/>
          </a:p>
        </p:txBody>
      </p:sp>
      <p:pic>
        <p:nvPicPr>
          <p:cNvPr id="22530" name="Picture 2" descr="The Impact of GIS Mapping | Get Rugged">
            <a:extLst>
              <a:ext uri="{FF2B5EF4-FFF2-40B4-BE49-F238E27FC236}">
                <a16:creationId xmlns:a16="http://schemas.microsoft.com/office/drawing/2014/main" id="{3E96252B-8A05-997E-1464-CDE7E2A2B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5574" y="3756146"/>
            <a:ext cx="3637840" cy="242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022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8EC6EA-CF88-BC33-E93C-7162C88B9577}"/>
              </a:ext>
            </a:extLst>
          </p:cNvPr>
          <p:cNvSpPr>
            <a:spLocks noGrp="1"/>
          </p:cNvSpPr>
          <p:nvPr>
            <p:ph type="title"/>
          </p:nvPr>
        </p:nvSpPr>
        <p:spPr/>
        <p:txBody>
          <a:bodyPr/>
          <a:lstStyle/>
          <a:p>
            <a:r>
              <a:rPr lang="en-US" altLang="zh-HK" dirty="0"/>
              <a:t>Geographic Information Systems(GIS) in Smart City Infrastructures</a:t>
            </a:r>
            <a:endParaRPr lang="zh-HK" altLang="en-US" dirty="0"/>
          </a:p>
        </p:txBody>
      </p:sp>
      <p:sp>
        <p:nvSpPr>
          <p:cNvPr id="3" name="內容版面配置區 2">
            <a:extLst>
              <a:ext uri="{FF2B5EF4-FFF2-40B4-BE49-F238E27FC236}">
                <a16:creationId xmlns:a16="http://schemas.microsoft.com/office/drawing/2014/main" id="{AD4BEBEB-8611-EBEE-E203-ED6D1612723E}"/>
              </a:ext>
            </a:extLst>
          </p:cNvPr>
          <p:cNvSpPr>
            <a:spLocks noGrp="1"/>
          </p:cNvSpPr>
          <p:nvPr>
            <p:ph idx="1"/>
          </p:nvPr>
        </p:nvSpPr>
        <p:spPr>
          <a:xfrm>
            <a:off x="838200" y="1825625"/>
            <a:ext cx="7440038" cy="4351338"/>
          </a:xfrm>
        </p:spPr>
        <p:txBody>
          <a:bodyPr/>
          <a:lstStyle/>
          <a:p>
            <a:r>
              <a:rPr lang="en-US" altLang="zh-HK" dirty="0"/>
              <a:t>Spatial Analysis and Modelling</a:t>
            </a:r>
          </a:p>
          <a:p>
            <a:pPr lvl="1"/>
            <a:r>
              <a:rPr lang="en-US" altLang="zh-HK" dirty="0"/>
              <a:t>GIS tools facilitate the identification of </a:t>
            </a:r>
            <a:r>
              <a:rPr lang="en-US" altLang="zh-HK" dirty="0">
                <a:solidFill>
                  <a:srgbClr val="FF0000"/>
                </a:solidFill>
              </a:rPr>
              <a:t>patterns, trends, and relationships </a:t>
            </a:r>
            <a:r>
              <a:rPr lang="en-US" altLang="zh-HK" dirty="0"/>
              <a:t>within spatial data.</a:t>
            </a:r>
          </a:p>
          <a:p>
            <a:pPr lvl="1"/>
            <a:r>
              <a:rPr lang="en-US" altLang="zh-HK" dirty="0"/>
              <a:t>This supports a wide range of applications, including traffic management, resource allocation, and infrastructure planning.</a:t>
            </a:r>
          </a:p>
          <a:p>
            <a:endParaRPr lang="zh-HK" altLang="en-US" dirty="0"/>
          </a:p>
        </p:txBody>
      </p:sp>
      <p:pic>
        <p:nvPicPr>
          <p:cNvPr id="23554" name="Picture 2" descr="How to Perform Spatial Analysis">
            <a:extLst>
              <a:ext uri="{FF2B5EF4-FFF2-40B4-BE49-F238E27FC236}">
                <a16:creationId xmlns:a16="http://schemas.microsoft.com/office/drawing/2014/main" id="{324AE72E-5CAE-14B4-5D37-85E8513EA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824" y="1825625"/>
            <a:ext cx="4002543" cy="2998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426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8EC6EA-CF88-BC33-E93C-7162C88B9577}"/>
              </a:ext>
            </a:extLst>
          </p:cNvPr>
          <p:cNvSpPr>
            <a:spLocks noGrp="1"/>
          </p:cNvSpPr>
          <p:nvPr>
            <p:ph type="title"/>
          </p:nvPr>
        </p:nvSpPr>
        <p:spPr/>
        <p:txBody>
          <a:bodyPr/>
          <a:lstStyle/>
          <a:p>
            <a:r>
              <a:rPr lang="en-US" altLang="zh-HK" dirty="0"/>
              <a:t>Geographic Information Systems(GIS) in Smart City Infrastructures</a:t>
            </a:r>
            <a:endParaRPr lang="zh-HK" altLang="en-US" dirty="0"/>
          </a:p>
        </p:txBody>
      </p:sp>
      <p:sp>
        <p:nvSpPr>
          <p:cNvPr id="3" name="內容版面配置區 2">
            <a:extLst>
              <a:ext uri="{FF2B5EF4-FFF2-40B4-BE49-F238E27FC236}">
                <a16:creationId xmlns:a16="http://schemas.microsoft.com/office/drawing/2014/main" id="{AD4BEBEB-8611-EBEE-E203-ED6D1612723E}"/>
              </a:ext>
            </a:extLst>
          </p:cNvPr>
          <p:cNvSpPr>
            <a:spLocks noGrp="1"/>
          </p:cNvSpPr>
          <p:nvPr>
            <p:ph idx="1"/>
          </p:nvPr>
        </p:nvSpPr>
        <p:spPr/>
        <p:txBody>
          <a:bodyPr/>
          <a:lstStyle/>
          <a:p>
            <a:r>
              <a:rPr lang="en-US" altLang="zh-HK" dirty="0"/>
              <a:t>Real-time Monitoring and Visualization</a:t>
            </a:r>
          </a:p>
          <a:p>
            <a:pPr lvl="1"/>
            <a:r>
              <a:rPr lang="en-US" altLang="zh-HK" dirty="0"/>
              <a:t>GIS platforms display real-time data from sensors and IoT devices, </a:t>
            </a:r>
            <a:r>
              <a:rPr lang="en-US" altLang="zh-HK" dirty="0">
                <a:solidFill>
                  <a:srgbClr val="FF0000"/>
                </a:solidFill>
              </a:rPr>
              <a:t>enabling faster decision-making and proactive problem-solving</a:t>
            </a:r>
            <a:r>
              <a:rPr lang="en-US" altLang="zh-HK" dirty="0"/>
              <a:t>.</a:t>
            </a:r>
          </a:p>
          <a:p>
            <a:pPr lvl="1"/>
            <a:r>
              <a:rPr lang="en-US" altLang="zh-HK" dirty="0"/>
              <a:t>Interactive maps, data visualizations, and dashboards provide city officials and citizens with a clear understanding of the city's dynamics.</a:t>
            </a:r>
          </a:p>
          <a:p>
            <a:endParaRPr lang="zh-HK" altLang="en-US" dirty="0"/>
          </a:p>
        </p:txBody>
      </p:sp>
      <p:pic>
        <p:nvPicPr>
          <p:cNvPr id="24578" name="Picture 2" descr="The interface of the real-time geographic information system (GIS)... |  Download Scientific Diagram">
            <a:extLst>
              <a:ext uri="{FF2B5EF4-FFF2-40B4-BE49-F238E27FC236}">
                <a16:creationId xmlns:a16="http://schemas.microsoft.com/office/drawing/2014/main" id="{6C473AFB-4D2E-B943-F560-DEFB3484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70" y="3886302"/>
            <a:ext cx="5211188" cy="2171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38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8EC6EA-CF88-BC33-E93C-7162C88B9577}"/>
              </a:ext>
            </a:extLst>
          </p:cNvPr>
          <p:cNvSpPr>
            <a:spLocks noGrp="1"/>
          </p:cNvSpPr>
          <p:nvPr>
            <p:ph type="title"/>
          </p:nvPr>
        </p:nvSpPr>
        <p:spPr/>
        <p:txBody>
          <a:bodyPr/>
          <a:lstStyle/>
          <a:p>
            <a:r>
              <a:rPr lang="en-US" altLang="zh-HK" dirty="0"/>
              <a:t>Geographic Information Systems(GIS) in Smart City Infrastructures</a:t>
            </a:r>
            <a:endParaRPr lang="zh-HK" altLang="en-US" dirty="0"/>
          </a:p>
        </p:txBody>
      </p:sp>
      <p:sp>
        <p:nvSpPr>
          <p:cNvPr id="3" name="內容版面配置區 2">
            <a:extLst>
              <a:ext uri="{FF2B5EF4-FFF2-40B4-BE49-F238E27FC236}">
                <a16:creationId xmlns:a16="http://schemas.microsoft.com/office/drawing/2014/main" id="{AD4BEBEB-8611-EBEE-E203-ED6D1612723E}"/>
              </a:ext>
            </a:extLst>
          </p:cNvPr>
          <p:cNvSpPr>
            <a:spLocks noGrp="1"/>
          </p:cNvSpPr>
          <p:nvPr>
            <p:ph idx="1"/>
          </p:nvPr>
        </p:nvSpPr>
        <p:spPr/>
        <p:txBody>
          <a:bodyPr/>
          <a:lstStyle/>
          <a:p>
            <a:r>
              <a:rPr lang="en-US" altLang="zh-HK" dirty="0"/>
              <a:t>Citizen Engagement and Collaboration</a:t>
            </a:r>
          </a:p>
          <a:p>
            <a:pPr lvl="1"/>
            <a:r>
              <a:rPr lang="en-US" altLang="zh-HK" dirty="0"/>
              <a:t>GIS-based tools, such as interactive maps and data reporting platforms, </a:t>
            </a:r>
            <a:r>
              <a:rPr lang="en-US" altLang="zh-HK" dirty="0">
                <a:solidFill>
                  <a:srgbClr val="FF0000"/>
                </a:solidFill>
              </a:rPr>
              <a:t>promote transparency and encourage community involvement </a:t>
            </a:r>
            <a:r>
              <a:rPr lang="en-US" altLang="zh-HK" dirty="0"/>
              <a:t>in urban planning and decision-making.</a:t>
            </a:r>
          </a:p>
          <a:p>
            <a:pPr lvl="1"/>
            <a:r>
              <a:rPr lang="en-US" altLang="zh-HK" dirty="0"/>
              <a:t>These tools empower citizens to report issues, provide feedback, and actively participate in shaping their city.</a:t>
            </a:r>
          </a:p>
          <a:p>
            <a:endParaRPr lang="zh-HK" altLang="en-US" dirty="0"/>
          </a:p>
        </p:txBody>
      </p:sp>
      <p:pic>
        <p:nvPicPr>
          <p:cNvPr id="25602" name="Picture 2" descr="Citizen Engagement and Participatory Governance through Digital Platforms -  Technology Innovators Magazine">
            <a:extLst>
              <a:ext uri="{FF2B5EF4-FFF2-40B4-BE49-F238E27FC236}">
                <a16:creationId xmlns:a16="http://schemas.microsoft.com/office/drawing/2014/main" id="{D8A3863C-37BF-24C0-9DC1-4A05AC9C9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304" y="3982711"/>
            <a:ext cx="3297373" cy="2194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17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8EC6EA-CF88-BC33-E93C-7162C88B9577}"/>
              </a:ext>
            </a:extLst>
          </p:cNvPr>
          <p:cNvSpPr>
            <a:spLocks noGrp="1"/>
          </p:cNvSpPr>
          <p:nvPr>
            <p:ph type="title"/>
          </p:nvPr>
        </p:nvSpPr>
        <p:spPr/>
        <p:txBody>
          <a:bodyPr/>
          <a:lstStyle/>
          <a:p>
            <a:r>
              <a:rPr lang="en-US" altLang="zh-HK" dirty="0"/>
              <a:t>Geographic Information Systems(GIS) in Smart City Infrastructures</a:t>
            </a:r>
            <a:endParaRPr lang="zh-HK" altLang="en-US" dirty="0"/>
          </a:p>
        </p:txBody>
      </p:sp>
      <p:sp>
        <p:nvSpPr>
          <p:cNvPr id="3" name="內容版面配置區 2">
            <a:extLst>
              <a:ext uri="{FF2B5EF4-FFF2-40B4-BE49-F238E27FC236}">
                <a16:creationId xmlns:a16="http://schemas.microsoft.com/office/drawing/2014/main" id="{AD4BEBEB-8611-EBEE-E203-ED6D1612723E}"/>
              </a:ext>
            </a:extLst>
          </p:cNvPr>
          <p:cNvSpPr>
            <a:spLocks noGrp="1"/>
          </p:cNvSpPr>
          <p:nvPr>
            <p:ph idx="1"/>
          </p:nvPr>
        </p:nvSpPr>
        <p:spPr/>
        <p:txBody>
          <a:bodyPr/>
          <a:lstStyle/>
          <a:p>
            <a:r>
              <a:rPr lang="en-US" altLang="zh-HK" dirty="0"/>
              <a:t>Infrastructure and Asset Management</a:t>
            </a:r>
          </a:p>
          <a:p>
            <a:pPr lvl="1"/>
            <a:r>
              <a:rPr lang="en-US" altLang="zh-HK" dirty="0"/>
              <a:t>GIS supports the </a:t>
            </a:r>
            <a:r>
              <a:rPr lang="en-US" altLang="zh-HK" dirty="0">
                <a:solidFill>
                  <a:srgbClr val="FF0000"/>
                </a:solidFill>
              </a:rPr>
              <a:t>creation of digital inventories and models of physical assets</a:t>
            </a:r>
            <a:r>
              <a:rPr lang="en-US" altLang="zh-HK" dirty="0"/>
              <a:t>, including roads, buildings, utilities, and other infrastructure.</a:t>
            </a:r>
          </a:p>
          <a:p>
            <a:pPr lvl="1"/>
            <a:r>
              <a:rPr lang="en-US" altLang="zh-HK" dirty="0"/>
              <a:t>This enables predictive maintenance, optimization of resource allocation, and coordinated infrastructure upgrades.</a:t>
            </a:r>
          </a:p>
          <a:p>
            <a:endParaRPr lang="zh-HK" altLang="en-US" dirty="0"/>
          </a:p>
        </p:txBody>
      </p:sp>
      <p:pic>
        <p:nvPicPr>
          <p:cNvPr id="26626" name="Picture 2" descr="Water Asset Management Plan | Digital Solutions for Water Utilities">
            <a:extLst>
              <a:ext uri="{FF2B5EF4-FFF2-40B4-BE49-F238E27FC236}">
                <a16:creationId xmlns:a16="http://schemas.microsoft.com/office/drawing/2014/main" id="{DE707FCA-FEB5-5EC7-FF38-14B21E3CE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832" y="3849504"/>
            <a:ext cx="4262335" cy="232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229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8EC6EA-CF88-BC33-E93C-7162C88B9577}"/>
              </a:ext>
            </a:extLst>
          </p:cNvPr>
          <p:cNvSpPr>
            <a:spLocks noGrp="1"/>
          </p:cNvSpPr>
          <p:nvPr>
            <p:ph type="title"/>
          </p:nvPr>
        </p:nvSpPr>
        <p:spPr/>
        <p:txBody>
          <a:bodyPr/>
          <a:lstStyle/>
          <a:p>
            <a:r>
              <a:rPr lang="en-US" altLang="zh-HK" dirty="0"/>
              <a:t>Geographic Information Systems(GIS) in Smart City Infrastructures</a:t>
            </a:r>
            <a:endParaRPr lang="zh-HK" altLang="en-US" dirty="0"/>
          </a:p>
        </p:txBody>
      </p:sp>
      <p:sp>
        <p:nvSpPr>
          <p:cNvPr id="3" name="內容版面配置區 2">
            <a:extLst>
              <a:ext uri="{FF2B5EF4-FFF2-40B4-BE49-F238E27FC236}">
                <a16:creationId xmlns:a16="http://schemas.microsoft.com/office/drawing/2014/main" id="{AD4BEBEB-8611-EBEE-E203-ED6D1612723E}"/>
              </a:ext>
            </a:extLst>
          </p:cNvPr>
          <p:cNvSpPr>
            <a:spLocks noGrp="1"/>
          </p:cNvSpPr>
          <p:nvPr>
            <p:ph idx="1"/>
          </p:nvPr>
        </p:nvSpPr>
        <p:spPr/>
        <p:txBody>
          <a:bodyPr/>
          <a:lstStyle/>
          <a:p>
            <a:r>
              <a:rPr lang="en-US" altLang="zh-HK" dirty="0"/>
              <a:t>Emergency Response and Disaster Management</a:t>
            </a:r>
          </a:p>
          <a:p>
            <a:pPr lvl="1"/>
            <a:r>
              <a:rPr lang="en-US" altLang="zh-HK" dirty="0"/>
              <a:t>GIS integrates real-time data from various sources to </a:t>
            </a:r>
            <a:r>
              <a:rPr lang="en-US" altLang="zh-HK" dirty="0">
                <a:solidFill>
                  <a:srgbClr val="FF0000"/>
                </a:solidFill>
              </a:rPr>
              <a:t>enhance situational awareness and provide decision support</a:t>
            </a:r>
            <a:r>
              <a:rPr lang="en-US" altLang="zh-HK" dirty="0"/>
              <a:t> during emergencies and disaster scenarios.</a:t>
            </a:r>
          </a:p>
          <a:p>
            <a:pPr lvl="1"/>
            <a:r>
              <a:rPr lang="en-US" altLang="zh-HK" dirty="0">
                <a:solidFill>
                  <a:srgbClr val="FF0000"/>
                </a:solidFill>
              </a:rPr>
              <a:t>Coordinated emergency response and efficient recovery efforts </a:t>
            </a:r>
            <a:r>
              <a:rPr lang="en-US" altLang="zh-HK" dirty="0"/>
              <a:t>are facilitated through the use of GIS-powered mapping and analysis tools.</a:t>
            </a:r>
          </a:p>
          <a:p>
            <a:endParaRPr lang="zh-HK" altLang="en-US" dirty="0"/>
          </a:p>
        </p:txBody>
      </p:sp>
      <p:pic>
        <p:nvPicPr>
          <p:cNvPr id="27650" name="Picture 2" descr="GIS in Disaster Management | Emergency Management Operations">
            <a:extLst>
              <a:ext uri="{FF2B5EF4-FFF2-40B4-BE49-F238E27FC236}">
                <a16:creationId xmlns:a16="http://schemas.microsoft.com/office/drawing/2014/main" id="{61F3960E-F1BE-5F81-33C0-04EA64954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2925" y="4133344"/>
            <a:ext cx="3258462" cy="2168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159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1BA7CB-11CE-D4F6-5235-224D490D1093}"/>
              </a:ext>
            </a:extLst>
          </p:cNvPr>
          <p:cNvSpPr>
            <a:spLocks noGrp="1"/>
          </p:cNvSpPr>
          <p:nvPr>
            <p:ph type="title"/>
          </p:nvPr>
        </p:nvSpPr>
        <p:spPr/>
        <p:txBody>
          <a:bodyPr/>
          <a:lstStyle/>
          <a:p>
            <a:r>
              <a:rPr lang="en-US" altLang="zh-HK" dirty="0"/>
              <a:t>Application: Smart Buildings and the Environment</a:t>
            </a:r>
            <a:endParaRPr lang="zh-HK" altLang="en-US" dirty="0"/>
          </a:p>
        </p:txBody>
      </p:sp>
      <p:sp>
        <p:nvSpPr>
          <p:cNvPr id="3" name="內容版面配置區 2">
            <a:extLst>
              <a:ext uri="{FF2B5EF4-FFF2-40B4-BE49-F238E27FC236}">
                <a16:creationId xmlns:a16="http://schemas.microsoft.com/office/drawing/2014/main" id="{33A63153-8E65-A73B-6248-B50816B1DF43}"/>
              </a:ext>
            </a:extLst>
          </p:cNvPr>
          <p:cNvSpPr>
            <a:spLocks noGrp="1"/>
          </p:cNvSpPr>
          <p:nvPr>
            <p:ph idx="1"/>
          </p:nvPr>
        </p:nvSpPr>
        <p:spPr/>
        <p:txBody>
          <a:bodyPr/>
          <a:lstStyle/>
          <a:p>
            <a:r>
              <a:rPr lang="fr-FR" altLang="zh-HK" dirty="0"/>
              <a:t>Occupancy Tracking and Monitoring</a:t>
            </a:r>
          </a:p>
          <a:p>
            <a:r>
              <a:rPr lang="fr-FR" altLang="zh-HK" dirty="0"/>
              <a:t>Space Utilization Optimization</a:t>
            </a:r>
          </a:p>
          <a:p>
            <a:r>
              <a:rPr lang="fr-FR" altLang="zh-HK" dirty="0"/>
              <a:t>Asset and Equipment Tracking</a:t>
            </a:r>
          </a:p>
          <a:p>
            <a:r>
              <a:rPr lang="fr-FR" altLang="zh-HK" dirty="0"/>
              <a:t>Building Analytics and Reporting</a:t>
            </a:r>
            <a:endParaRPr lang="zh-HK" altLang="en-US" dirty="0"/>
          </a:p>
        </p:txBody>
      </p:sp>
      <p:pic>
        <p:nvPicPr>
          <p:cNvPr id="28674" name="Picture 2" descr="4 Ways Smart Buildings Benefit the Environment - Resync Technologies Pte.  Ltd.">
            <a:extLst>
              <a:ext uri="{FF2B5EF4-FFF2-40B4-BE49-F238E27FC236}">
                <a16:creationId xmlns:a16="http://schemas.microsoft.com/office/drawing/2014/main" id="{EC5C1B6C-2DD9-CE03-0D89-D1F826B42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302" y="1825625"/>
            <a:ext cx="4442498" cy="222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053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8B4990-1ADC-FA18-77B8-79A37FA1A8ED}"/>
              </a:ext>
            </a:extLst>
          </p:cNvPr>
          <p:cNvSpPr>
            <a:spLocks noGrp="1"/>
          </p:cNvSpPr>
          <p:nvPr>
            <p:ph type="title"/>
          </p:nvPr>
        </p:nvSpPr>
        <p:spPr/>
        <p:txBody>
          <a:bodyPr/>
          <a:lstStyle/>
          <a:p>
            <a:r>
              <a:rPr lang="en-US" altLang="zh-HK" dirty="0"/>
              <a:t>Application: Smart Buildings and Commercial Activity</a:t>
            </a:r>
            <a:endParaRPr lang="zh-HK" altLang="en-US" dirty="0"/>
          </a:p>
        </p:txBody>
      </p:sp>
      <p:sp>
        <p:nvSpPr>
          <p:cNvPr id="3" name="內容版面配置區 2">
            <a:extLst>
              <a:ext uri="{FF2B5EF4-FFF2-40B4-BE49-F238E27FC236}">
                <a16:creationId xmlns:a16="http://schemas.microsoft.com/office/drawing/2014/main" id="{1ACC421F-9BBC-E15C-3B61-6569589D847B}"/>
              </a:ext>
            </a:extLst>
          </p:cNvPr>
          <p:cNvSpPr>
            <a:spLocks noGrp="1"/>
          </p:cNvSpPr>
          <p:nvPr>
            <p:ph idx="1"/>
          </p:nvPr>
        </p:nvSpPr>
        <p:spPr/>
        <p:txBody>
          <a:bodyPr/>
          <a:lstStyle/>
          <a:p>
            <a:r>
              <a:rPr lang="en-US" altLang="zh-HK" dirty="0"/>
              <a:t>Real time building information to occupants</a:t>
            </a:r>
          </a:p>
          <a:p>
            <a:r>
              <a:rPr lang="en-US" altLang="zh-HK" dirty="0"/>
              <a:t>Personalization</a:t>
            </a:r>
          </a:p>
          <a:p>
            <a:r>
              <a:rPr lang="en-US" altLang="zh-HK" dirty="0"/>
              <a:t>Reduce energy consumption</a:t>
            </a:r>
          </a:p>
          <a:p>
            <a:r>
              <a:rPr lang="en-US" altLang="zh-HK" dirty="0"/>
              <a:t>Product and service promotion</a:t>
            </a:r>
            <a:endParaRPr lang="zh-HK" altLang="en-US" dirty="0"/>
          </a:p>
        </p:txBody>
      </p:sp>
      <p:pic>
        <p:nvPicPr>
          <p:cNvPr id="29700" name="Picture 4" descr="Smart Building Market ">
            <a:extLst>
              <a:ext uri="{FF2B5EF4-FFF2-40B4-BE49-F238E27FC236}">
                <a16:creationId xmlns:a16="http://schemas.microsoft.com/office/drawing/2014/main" id="{4C69B0EE-A30C-7FAA-1E29-695349B46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878" y="2638932"/>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991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56284B-6A1D-ABA8-0B81-34E21DC05EAA}"/>
              </a:ext>
            </a:extLst>
          </p:cNvPr>
          <p:cNvSpPr>
            <a:spLocks noGrp="1"/>
          </p:cNvSpPr>
          <p:nvPr>
            <p:ph type="title"/>
          </p:nvPr>
        </p:nvSpPr>
        <p:spPr/>
        <p:txBody>
          <a:bodyPr/>
          <a:lstStyle/>
          <a:p>
            <a:r>
              <a:rPr lang="en-US" altLang="zh-HK" dirty="0"/>
              <a:t>Application: Smart Buildings and Pedestrian Traffic</a:t>
            </a:r>
            <a:endParaRPr lang="zh-HK" altLang="en-US" dirty="0"/>
          </a:p>
        </p:txBody>
      </p:sp>
      <p:sp>
        <p:nvSpPr>
          <p:cNvPr id="3" name="內容版面配置區 2">
            <a:extLst>
              <a:ext uri="{FF2B5EF4-FFF2-40B4-BE49-F238E27FC236}">
                <a16:creationId xmlns:a16="http://schemas.microsoft.com/office/drawing/2014/main" id="{3F7C1CFA-39B6-66FE-7592-E2B6EAD22A5C}"/>
              </a:ext>
            </a:extLst>
          </p:cNvPr>
          <p:cNvSpPr>
            <a:spLocks noGrp="1"/>
          </p:cNvSpPr>
          <p:nvPr>
            <p:ph idx="1"/>
          </p:nvPr>
        </p:nvSpPr>
        <p:spPr/>
        <p:txBody>
          <a:bodyPr/>
          <a:lstStyle/>
          <a:p>
            <a:r>
              <a:rPr lang="fr-FR" altLang="zh-HK" dirty="0"/>
              <a:t>Pedestrian-Centric Design</a:t>
            </a:r>
          </a:p>
          <a:p>
            <a:r>
              <a:rPr lang="fr-FR" altLang="zh-HK" dirty="0"/>
              <a:t>Wayfinding and Navigation</a:t>
            </a:r>
          </a:p>
          <a:p>
            <a:r>
              <a:rPr lang="en-US" altLang="zh-HK" dirty="0"/>
              <a:t>Crowd Management and Flow Optimization</a:t>
            </a:r>
          </a:p>
          <a:p>
            <a:r>
              <a:rPr lang="fr-FR" altLang="zh-HK" dirty="0"/>
              <a:t>Integration with Transportation Systems</a:t>
            </a:r>
            <a:endParaRPr lang="zh-HK" altLang="en-US" dirty="0"/>
          </a:p>
        </p:txBody>
      </p:sp>
      <p:pic>
        <p:nvPicPr>
          <p:cNvPr id="30722" name="Picture 2" descr="Children's Traffic Park | Visit Estonia">
            <a:extLst>
              <a:ext uri="{FF2B5EF4-FFF2-40B4-BE49-F238E27FC236}">
                <a16:creationId xmlns:a16="http://schemas.microsoft.com/office/drawing/2014/main" id="{D81FD378-AF97-F492-9440-C54EAB77F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630" y="3728920"/>
            <a:ext cx="4893011" cy="260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008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BF0167-7865-BBBE-07F4-564BFC7750F5}"/>
              </a:ext>
            </a:extLst>
          </p:cNvPr>
          <p:cNvSpPr>
            <a:spLocks noGrp="1"/>
          </p:cNvSpPr>
          <p:nvPr>
            <p:ph type="title"/>
          </p:nvPr>
        </p:nvSpPr>
        <p:spPr/>
        <p:txBody>
          <a:bodyPr/>
          <a:lstStyle/>
          <a:p>
            <a:r>
              <a:rPr lang="en-US" altLang="zh-HK" dirty="0"/>
              <a:t>What is Engineering?</a:t>
            </a:r>
            <a:endParaRPr lang="zh-HK" altLang="en-US" dirty="0"/>
          </a:p>
        </p:txBody>
      </p:sp>
      <p:pic>
        <p:nvPicPr>
          <p:cNvPr id="7" name="線上媒體 6" title="What is Engineering?">
            <a:hlinkClick r:id="" action="ppaction://media"/>
            <a:extLst>
              <a:ext uri="{FF2B5EF4-FFF2-40B4-BE49-F238E27FC236}">
                <a16:creationId xmlns:a16="http://schemas.microsoft.com/office/drawing/2014/main" id="{9D6E6BD3-7C10-EB00-565D-7A9D5088F59D}"/>
              </a:ext>
            </a:extLst>
          </p:cNvPr>
          <p:cNvPicPr>
            <a:picLocks noGrp="1" noRot="1" noChangeAspect="1"/>
          </p:cNvPicPr>
          <p:nvPr>
            <p:ph idx="1"/>
            <a:videoFile r:link="rId1"/>
          </p:nvPr>
        </p:nvPicPr>
        <p:blipFill>
          <a:blip r:embed="rId3"/>
          <a:stretch>
            <a:fillRect/>
          </a:stretch>
        </p:blipFill>
        <p:spPr>
          <a:xfrm>
            <a:off x="2245519" y="1462088"/>
            <a:ext cx="7700962" cy="4351338"/>
          </a:xfrm>
          <a:prstGeom prst="rect">
            <a:avLst/>
          </a:prstGeom>
        </p:spPr>
      </p:pic>
      <p:sp>
        <p:nvSpPr>
          <p:cNvPr id="3" name="文字方塊 2">
            <a:extLst>
              <a:ext uri="{FF2B5EF4-FFF2-40B4-BE49-F238E27FC236}">
                <a16:creationId xmlns:a16="http://schemas.microsoft.com/office/drawing/2014/main" id="{F95FFD7E-59D0-125B-67CF-495B43FD2136}"/>
              </a:ext>
            </a:extLst>
          </p:cNvPr>
          <p:cNvSpPr txBox="1"/>
          <p:nvPr/>
        </p:nvSpPr>
        <p:spPr>
          <a:xfrm>
            <a:off x="4572000" y="5904689"/>
            <a:ext cx="3313856" cy="369332"/>
          </a:xfrm>
          <a:prstGeom prst="rect">
            <a:avLst/>
          </a:prstGeom>
          <a:noFill/>
        </p:spPr>
        <p:txBody>
          <a:bodyPr wrap="none" rtlCol="0">
            <a:spAutoFit/>
          </a:bodyPr>
          <a:lstStyle/>
          <a:p>
            <a:r>
              <a:rPr lang="fr-FR" altLang="zh-HK" dirty="0">
                <a:hlinkClick r:id="rId4"/>
              </a:rPr>
              <a:t>https://youtu.be/bipTWWHya8A</a:t>
            </a:r>
            <a:r>
              <a:rPr lang="fr-FR" altLang="zh-HK" dirty="0"/>
              <a:t> </a:t>
            </a:r>
            <a:endParaRPr lang="zh-HK" altLang="en-US" dirty="0"/>
          </a:p>
        </p:txBody>
      </p:sp>
    </p:spTree>
    <p:extLst>
      <p:ext uri="{BB962C8B-B14F-4D97-AF65-F5344CB8AC3E}">
        <p14:creationId xmlns:p14="http://schemas.microsoft.com/office/powerpoint/2010/main" val="15819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93043A-B867-5CA8-B1CC-59421C660662}"/>
              </a:ext>
            </a:extLst>
          </p:cNvPr>
          <p:cNvSpPr>
            <a:spLocks noGrp="1"/>
          </p:cNvSpPr>
          <p:nvPr>
            <p:ph type="title"/>
          </p:nvPr>
        </p:nvSpPr>
        <p:spPr/>
        <p:txBody>
          <a:bodyPr/>
          <a:lstStyle/>
          <a:p>
            <a:r>
              <a:rPr lang="en-US" altLang="zh-HK" dirty="0"/>
              <a:t>Barrier free navigation</a:t>
            </a:r>
            <a:endParaRPr lang="zh-HK" altLang="en-US" dirty="0"/>
          </a:p>
        </p:txBody>
      </p:sp>
      <p:sp>
        <p:nvSpPr>
          <p:cNvPr id="3" name="內容版面配置區 2">
            <a:extLst>
              <a:ext uri="{FF2B5EF4-FFF2-40B4-BE49-F238E27FC236}">
                <a16:creationId xmlns:a16="http://schemas.microsoft.com/office/drawing/2014/main" id="{A1CA628E-9E3E-B958-1863-BC28269E1908}"/>
              </a:ext>
            </a:extLst>
          </p:cNvPr>
          <p:cNvSpPr>
            <a:spLocks noGrp="1"/>
          </p:cNvSpPr>
          <p:nvPr>
            <p:ph idx="1"/>
          </p:nvPr>
        </p:nvSpPr>
        <p:spPr/>
        <p:txBody>
          <a:bodyPr/>
          <a:lstStyle/>
          <a:p>
            <a:r>
              <a:rPr lang="en-HK" altLang="zh-HK" dirty="0"/>
              <a:t>It </a:t>
            </a:r>
            <a:r>
              <a:rPr lang="en-US" altLang="zh-HK" dirty="0"/>
              <a:t>refers to the design and implementation of environments, websites, and digital interfaces that are accessible to all individuals, including those with disabilities.</a:t>
            </a:r>
          </a:p>
          <a:p>
            <a:endParaRPr lang="en-US" altLang="zh-HK" dirty="0"/>
          </a:p>
          <a:p>
            <a:endParaRPr lang="en-US" altLang="zh-HK" dirty="0"/>
          </a:p>
          <a:p>
            <a:endParaRPr lang="en-US" altLang="zh-HK" dirty="0"/>
          </a:p>
          <a:p>
            <a:endParaRPr lang="en-US" altLang="zh-HK" dirty="0"/>
          </a:p>
          <a:p>
            <a:r>
              <a:rPr lang="en-US" altLang="zh-HK" dirty="0"/>
              <a:t>The goal is to remove obstacles that might prevent someone from fully accessing or using the content and services provided.</a:t>
            </a:r>
            <a:endParaRPr lang="zh-HK" altLang="en-US" dirty="0"/>
          </a:p>
        </p:txBody>
      </p:sp>
      <p:pic>
        <p:nvPicPr>
          <p:cNvPr id="1026" name="Picture 2" descr="What Do Blind People See? Facts and Research">
            <a:extLst>
              <a:ext uri="{FF2B5EF4-FFF2-40B4-BE49-F238E27FC236}">
                <a16:creationId xmlns:a16="http://schemas.microsoft.com/office/drawing/2014/main" id="{818D3968-A1E8-D49E-7A0F-F7A5BAFB2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224" y="3229769"/>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83,000+ Disable Wheelchair Pictures">
            <a:extLst>
              <a:ext uri="{FF2B5EF4-FFF2-40B4-BE49-F238E27FC236}">
                <a16:creationId xmlns:a16="http://schemas.microsoft.com/office/drawing/2014/main" id="{53A8C0B8-DC3F-7AC2-5975-5581C7BAA0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475"/>
          <a:stretch/>
        </p:blipFill>
        <p:spPr bwMode="auto">
          <a:xfrm>
            <a:off x="3877499" y="3229770"/>
            <a:ext cx="26193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alking for the Elderly: Health Benefits">
            <a:extLst>
              <a:ext uri="{FF2B5EF4-FFF2-40B4-BE49-F238E27FC236}">
                <a16:creationId xmlns:a16="http://schemas.microsoft.com/office/drawing/2014/main" id="{65857F3F-A8B7-699F-1C1F-244C771312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475"/>
          <a:stretch/>
        </p:blipFill>
        <p:spPr bwMode="auto">
          <a:xfrm>
            <a:off x="6496874" y="3229770"/>
            <a:ext cx="26193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Benefits of Walking for Children - Novak Djokovic Foundation">
            <a:extLst>
              <a:ext uri="{FF2B5EF4-FFF2-40B4-BE49-F238E27FC236}">
                <a16:creationId xmlns:a16="http://schemas.microsoft.com/office/drawing/2014/main" id="{31500965-ED87-5216-81DF-FA32E4A098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475"/>
          <a:stretch/>
        </p:blipFill>
        <p:spPr bwMode="auto">
          <a:xfrm>
            <a:off x="9116249" y="3229770"/>
            <a:ext cx="261937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04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D03C1A-BF0F-8C66-8235-7C6A9CCBBA1A}"/>
              </a:ext>
            </a:extLst>
          </p:cNvPr>
          <p:cNvSpPr>
            <a:spLocks noGrp="1"/>
          </p:cNvSpPr>
          <p:nvPr>
            <p:ph type="title"/>
          </p:nvPr>
        </p:nvSpPr>
        <p:spPr/>
        <p:txBody>
          <a:bodyPr/>
          <a:lstStyle/>
          <a:p>
            <a:r>
              <a:rPr lang="en-US" altLang="zh-HK" dirty="0"/>
              <a:t>Barrier free navigation</a:t>
            </a:r>
            <a:endParaRPr lang="zh-HK" altLang="en-US" dirty="0"/>
          </a:p>
        </p:txBody>
      </p:sp>
      <p:sp>
        <p:nvSpPr>
          <p:cNvPr id="3" name="內容版面配置區 2">
            <a:extLst>
              <a:ext uri="{FF2B5EF4-FFF2-40B4-BE49-F238E27FC236}">
                <a16:creationId xmlns:a16="http://schemas.microsoft.com/office/drawing/2014/main" id="{78FDBB8D-B99B-0A1F-AEC0-5B51B379EA40}"/>
              </a:ext>
            </a:extLst>
          </p:cNvPr>
          <p:cNvSpPr>
            <a:spLocks noGrp="1"/>
          </p:cNvSpPr>
          <p:nvPr>
            <p:ph idx="1"/>
          </p:nvPr>
        </p:nvSpPr>
        <p:spPr/>
        <p:txBody>
          <a:bodyPr/>
          <a:lstStyle/>
          <a:p>
            <a:r>
              <a:rPr lang="en-HK" altLang="zh-HK" dirty="0"/>
              <a:t>Key Principles</a:t>
            </a:r>
          </a:p>
          <a:p>
            <a:pPr lvl="1"/>
            <a:r>
              <a:rPr lang="en-HK" altLang="zh-HK" dirty="0"/>
              <a:t>Universal design: environment assessed by all types of user</a:t>
            </a:r>
          </a:p>
          <a:p>
            <a:pPr lvl="1"/>
            <a:r>
              <a:rPr lang="en-HK" altLang="zh-HK" dirty="0"/>
              <a:t>Equitable use: identical use of the design</a:t>
            </a:r>
          </a:p>
          <a:p>
            <a:pPr lvl="1"/>
            <a:r>
              <a:rPr lang="en-HK" altLang="zh-HK" dirty="0"/>
              <a:t>Flexibility in use: wide range of functions to serve different user</a:t>
            </a:r>
          </a:p>
          <a:p>
            <a:pPr lvl="1"/>
            <a:r>
              <a:rPr lang="en-HK" altLang="zh-HK" dirty="0"/>
              <a:t>Simple and intuitive use: easy to use</a:t>
            </a:r>
          </a:p>
          <a:p>
            <a:pPr lvl="1"/>
            <a:r>
              <a:rPr lang="en-HK" altLang="zh-HK" dirty="0"/>
              <a:t>Safe and reliable</a:t>
            </a:r>
          </a:p>
        </p:txBody>
      </p:sp>
      <p:pic>
        <p:nvPicPr>
          <p:cNvPr id="2050" name="Picture 2" descr="Stair Lift outside 1/F Exhibition Hall">
            <a:extLst>
              <a:ext uri="{FF2B5EF4-FFF2-40B4-BE49-F238E27FC236}">
                <a16:creationId xmlns:a16="http://schemas.microsoft.com/office/drawing/2014/main" id="{74E4F5ED-414B-8614-1EB5-3BB5A023C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73" y="4285979"/>
            <a:ext cx="2665686" cy="20259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ilet for people with disabilities">
            <a:extLst>
              <a:ext uri="{FF2B5EF4-FFF2-40B4-BE49-F238E27FC236}">
                <a16:creationId xmlns:a16="http://schemas.microsoft.com/office/drawing/2014/main" id="{308BD01E-6211-217D-F478-ADC449555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836" y="4285979"/>
            <a:ext cx="2488137" cy="18909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actile guide path for visually impaired">
            <a:extLst>
              <a:ext uri="{FF2B5EF4-FFF2-40B4-BE49-F238E27FC236}">
                <a16:creationId xmlns:a16="http://schemas.microsoft.com/office/drawing/2014/main" id="{036C2D16-7A9F-FEFB-DF74-2CDE7DD6E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385" y="4285979"/>
            <a:ext cx="2488137" cy="189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449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D7BC65-A9A0-D040-C6CD-CC6566CDF9FB}"/>
              </a:ext>
            </a:extLst>
          </p:cNvPr>
          <p:cNvSpPr>
            <a:spLocks noGrp="1"/>
          </p:cNvSpPr>
          <p:nvPr>
            <p:ph type="title"/>
          </p:nvPr>
        </p:nvSpPr>
        <p:spPr/>
        <p:txBody>
          <a:bodyPr/>
          <a:lstStyle/>
          <a:p>
            <a:r>
              <a:rPr lang="en-US" altLang="zh-HK" dirty="0"/>
              <a:t>Barrier free navigation</a:t>
            </a:r>
            <a:endParaRPr lang="zh-HK" altLang="en-US" dirty="0"/>
          </a:p>
        </p:txBody>
      </p:sp>
      <p:sp>
        <p:nvSpPr>
          <p:cNvPr id="3" name="內容版面配置區 2">
            <a:extLst>
              <a:ext uri="{FF2B5EF4-FFF2-40B4-BE49-F238E27FC236}">
                <a16:creationId xmlns:a16="http://schemas.microsoft.com/office/drawing/2014/main" id="{758C9970-0636-79E8-08C4-8CCEA5065997}"/>
              </a:ext>
            </a:extLst>
          </p:cNvPr>
          <p:cNvSpPr>
            <a:spLocks noGrp="1"/>
          </p:cNvSpPr>
          <p:nvPr>
            <p:ph idx="1"/>
          </p:nvPr>
        </p:nvSpPr>
        <p:spPr/>
        <p:txBody>
          <a:bodyPr/>
          <a:lstStyle/>
          <a:p>
            <a:r>
              <a:rPr lang="en-HK" altLang="zh-HK" dirty="0"/>
              <a:t>Anything that can improve?</a:t>
            </a:r>
          </a:p>
          <a:p>
            <a:r>
              <a:rPr lang="en-HK" altLang="zh-HK" dirty="0"/>
              <a:t>According to the blind people, it is difficult for them to explore new places without their accompanies as they do not know their surroundings in the new environment</a:t>
            </a:r>
          </a:p>
          <a:p>
            <a:r>
              <a:rPr lang="en-HK" altLang="zh-HK" dirty="0"/>
              <a:t>As a result, digital map with barrier free navigation function is the solution</a:t>
            </a:r>
          </a:p>
          <a:p>
            <a:pPr lvl="1"/>
            <a:r>
              <a:rPr lang="en-HK" altLang="zh-HK" dirty="0"/>
              <a:t>It avoids the path with stair, escalator, etc in the paths.</a:t>
            </a:r>
          </a:p>
          <a:p>
            <a:pPr lvl="1"/>
            <a:r>
              <a:rPr lang="en-HK" altLang="zh-HK" dirty="0" err="1"/>
              <a:t>Citygeni</a:t>
            </a:r>
            <a:r>
              <a:rPr lang="en-HK" altLang="zh-HK" dirty="0"/>
              <a:t> apps</a:t>
            </a:r>
            <a:endParaRPr lang="zh-HK" altLang="en-US" dirty="0"/>
          </a:p>
        </p:txBody>
      </p:sp>
      <p:pic>
        <p:nvPicPr>
          <p:cNvPr id="7" name="圖片 6">
            <a:extLst>
              <a:ext uri="{FF2B5EF4-FFF2-40B4-BE49-F238E27FC236}">
                <a16:creationId xmlns:a16="http://schemas.microsoft.com/office/drawing/2014/main" id="{EEBE39A0-ADE6-166A-EA4E-EA04203D8206}"/>
              </a:ext>
            </a:extLst>
          </p:cNvPr>
          <p:cNvPicPr>
            <a:picLocks noChangeAspect="1"/>
          </p:cNvPicPr>
          <p:nvPr/>
        </p:nvPicPr>
        <p:blipFill>
          <a:blip r:embed="rId2"/>
          <a:stretch>
            <a:fillRect/>
          </a:stretch>
        </p:blipFill>
        <p:spPr>
          <a:xfrm>
            <a:off x="8486495" y="4288220"/>
            <a:ext cx="1818351" cy="1807495"/>
          </a:xfrm>
          <a:prstGeom prst="rect">
            <a:avLst/>
          </a:prstGeom>
        </p:spPr>
      </p:pic>
    </p:spTree>
    <p:extLst>
      <p:ext uri="{BB962C8B-B14F-4D97-AF65-F5344CB8AC3E}">
        <p14:creationId xmlns:p14="http://schemas.microsoft.com/office/powerpoint/2010/main" val="796913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68F23B-04C1-3B92-AA04-EF8A590D0293}"/>
              </a:ext>
            </a:extLst>
          </p:cNvPr>
          <p:cNvSpPr>
            <a:spLocks noGrp="1"/>
          </p:cNvSpPr>
          <p:nvPr>
            <p:ph type="title"/>
          </p:nvPr>
        </p:nvSpPr>
        <p:spPr/>
        <p:txBody>
          <a:bodyPr/>
          <a:lstStyle/>
          <a:p>
            <a:endParaRPr lang="zh-HK" altLang="en-US"/>
          </a:p>
        </p:txBody>
      </p:sp>
      <p:sp>
        <p:nvSpPr>
          <p:cNvPr id="3" name="內容版面配置區 2">
            <a:extLst>
              <a:ext uri="{FF2B5EF4-FFF2-40B4-BE49-F238E27FC236}">
                <a16:creationId xmlns:a16="http://schemas.microsoft.com/office/drawing/2014/main" id="{CFF28091-FD90-7A33-EA59-683D254E72CA}"/>
              </a:ext>
            </a:extLst>
          </p:cNvPr>
          <p:cNvSpPr>
            <a:spLocks noGrp="1"/>
          </p:cNvSpPr>
          <p:nvPr>
            <p:ph idx="1"/>
          </p:nvPr>
        </p:nvSpPr>
        <p:spPr/>
        <p:txBody>
          <a:bodyPr/>
          <a:lstStyle/>
          <a:p>
            <a:endParaRPr lang="zh-HK" altLang="en-US"/>
          </a:p>
        </p:txBody>
      </p:sp>
      <p:pic>
        <p:nvPicPr>
          <p:cNvPr id="3076" name="Picture 4">
            <a:extLst>
              <a:ext uri="{FF2B5EF4-FFF2-40B4-BE49-F238E27FC236}">
                <a16:creationId xmlns:a16="http://schemas.microsoft.com/office/drawing/2014/main" id="{E8D0940C-41E2-DBC0-EE01-38ACC02D7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149564" cy="412005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41482C9-8190-EACE-9854-EE68F7C36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0328" y="2055814"/>
            <a:ext cx="6322817" cy="423386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534BE1E-3535-EE88-D2E9-46F5A5242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92" y="3176752"/>
            <a:ext cx="22288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E91D56E-D4D5-AC68-9A9F-BA66281A4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1034" y="3176752"/>
            <a:ext cx="2326202" cy="357877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E0AEF60F-B944-14A8-BC1A-ED99A8000B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3269" y="1825625"/>
            <a:ext cx="2592639" cy="398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472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F60C2E-22A0-C01C-3802-03896AFF9F67}"/>
              </a:ext>
            </a:extLst>
          </p:cNvPr>
          <p:cNvSpPr>
            <a:spLocks noGrp="1"/>
          </p:cNvSpPr>
          <p:nvPr>
            <p:ph type="title"/>
          </p:nvPr>
        </p:nvSpPr>
        <p:spPr/>
        <p:txBody>
          <a:bodyPr/>
          <a:lstStyle/>
          <a:p>
            <a:r>
              <a:rPr lang="en-HK" altLang="zh-HK" dirty="0"/>
              <a:t>Technology behind</a:t>
            </a:r>
            <a:endParaRPr lang="zh-HK" altLang="en-US" dirty="0"/>
          </a:p>
        </p:txBody>
      </p:sp>
      <p:sp>
        <p:nvSpPr>
          <p:cNvPr id="3" name="內容版面配置區 2">
            <a:extLst>
              <a:ext uri="{FF2B5EF4-FFF2-40B4-BE49-F238E27FC236}">
                <a16:creationId xmlns:a16="http://schemas.microsoft.com/office/drawing/2014/main" id="{1CC2BBC4-9EF5-52D3-869D-D2BD9EAB680A}"/>
              </a:ext>
            </a:extLst>
          </p:cNvPr>
          <p:cNvSpPr>
            <a:spLocks noGrp="1"/>
          </p:cNvSpPr>
          <p:nvPr>
            <p:ph idx="1"/>
          </p:nvPr>
        </p:nvSpPr>
        <p:spPr/>
        <p:txBody>
          <a:bodyPr/>
          <a:lstStyle/>
          <a:p>
            <a:r>
              <a:rPr lang="en-HK" altLang="zh-HK" dirty="0"/>
              <a:t>Mobile technology</a:t>
            </a:r>
          </a:p>
          <a:p>
            <a:r>
              <a:rPr lang="en-HK" altLang="zh-HK" dirty="0"/>
              <a:t>Digital map</a:t>
            </a:r>
          </a:p>
          <a:p>
            <a:r>
              <a:rPr lang="en-HK" altLang="zh-HK" dirty="0"/>
              <a:t>Positioning and path findings in outdoor and indoor environment</a:t>
            </a:r>
          </a:p>
          <a:p>
            <a:r>
              <a:rPr lang="en-HK" altLang="zh-HK" dirty="0"/>
              <a:t>Voice recognition</a:t>
            </a:r>
          </a:p>
          <a:p>
            <a:r>
              <a:rPr lang="en-HK" altLang="zh-HK" dirty="0"/>
              <a:t>Voice synthesis</a:t>
            </a:r>
            <a:endParaRPr lang="zh-HK" altLang="en-US" dirty="0"/>
          </a:p>
        </p:txBody>
      </p:sp>
    </p:spTree>
    <p:extLst>
      <p:ext uri="{BB962C8B-B14F-4D97-AF65-F5344CB8AC3E}">
        <p14:creationId xmlns:p14="http://schemas.microsoft.com/office/powerpoint/2010/main" val="2922602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F917C1-4AF6-6BF6-DE89-388D8DF04B87}"/>
              </a:ext>
            </a:extLst>
          </p:cNvPr>
          <p:cNvSpPr>
            <a:spLocks noGrp="1"/>
          </p:cNvSpPr>
          <p:nvPr>
            <p:ph type="title"/>
          </p:nvPr>
        </p:nvSpPr>
        <p:spPr/>
        <p:txBody>
          <a:bodyPr/>
          <a:lstStyle/>
          <a:p>
            <a:r>
              <a:rPr lang="en-HK" altLang="zh-HK" dirty="0"/>
              <a:t>Demonstration</a:t>
            </a:r>
            <a:endParaRPr lang="zh-HK" altLang="en-US" dirty="0"/>
          </a:p>
        </p:txBody>
      </p:sp>
      <p:pic>
        <p:nvPicPr>
          <p:cNvPr id="4" name="線上媒體 3" title="[Mapxus Anywhere] Indoor map &amp; navigation system | Barrier-free | Shortest route">
            <a:hlinkClick r:id="" action="ppaction://media"/>
            <a:extLst>
              <a:ext uri="{FF2B5EF4-FFF2-40B4-BE49-F238E27FC236}">
                <a16:creationId xmlns:a16="http://schemas.microsoft.com/office/drawing/2014/main" id="{63225550-2BFB-96D2-9F07-0005EF1B4CAB}"/>
              </a:ext>
            </a:extLst>
          </p:cNvPr>
          <p:cNvPicPr>
            <a:picLocks noGrp="1" noRot="1" noChangeAspect="1"/>
          </p:cNvPicPr>
          <p:nvPr>
            <p:ph idx="1"/>
            <a:videoFile r:link="rId1"/>
          </p:nvPr>
        </p:nvPicPr>
        <p:blipFill>
          <a:blip r:embed="rId3"/>
          <a:stretch>
            <a:fillRect/>
          </a:stretch>
        </p:blipFill>
        <p:spPr>
          <a:xfrm>
            <a:off x="2242343" y="1478783"/>
            <a:ext cx="7707313" cy="4351338"/>
          </a:xfrm>
          <a:prstGeom prst="rect">
            <a:avLst/>
          </a:prstGeom>
        </p:spPr>
      </p:pic>
      <p:sp>
        <p:nvSpPr>
          <p:cNvPr id="3" name="文字方塊 2">
            <a:extLst>
              <a:ext uri="{FF2B5EF4-FFF2-40B4-BE49-F238E27FC236}">
                <a16:creationId xmlns:a16="http://schemas.microsoft.com/office/drawing/2014/main" id="{3D007C7F-EEC4-9DB6-1FD6-A258C4E37B01}"/>
              </a:ext>
            </a:extLst>
          </p:cNvPr>
          <p:cNvSpPr txBox="1"/>
          <p:nvPr/>
        </p:nvSpPr>
        <p:spPr>
          <a:xfrm>
            <a:off x="4588407" y="5969876"/>
            <a:ext cx="3068084" cy="369332"/>
          </a:xfrm>
          <a:prstGeom prst="rect">
            <a:avLst/>
          </a:prstGeom>
          <a:noFill/>
        </p:spPr>
        <p:txBody>
          <a:bodyPr wrap="none" rtlCol="0">
            <a:spAutoFit/>
          </a:bodyPr>
          <a:lstStyle/>
          <a:p>
            <a:r>
              <a:rPr lang="en-HK" altLang="zh-HK" dirty="0">
                <a:hlinkClick r:id="rId4"/>
              </a:rPr>
              <a:t>https://youtu.be/o2Ja3uX2j7Y</a:t>
            </a:r>
            <a:r>
              <a:rPr lang="en-HK" altLang="zh-HK" dirty="0"/>
              <a:t> </a:t>
            </a:r>
            <a:endParaRPr lang="zh-HK" altLang="en-US" dirty="0"/>
          </a:p>
        </p:txBody>
      </p:sp>
    </p:spTree>
    <p:extLst>
      <p:ext uri="{BB962C8B-B14F-4D97-AF65-F5344CB8AC3E}">
        <p14:creationId xmlns:p14="http://schemas.microsoft.com/office/powerpoint/2010/main" val="357482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DB1F98-D5C5-DC10-2140-0F7366D3FBD2}"/>
              </a:ext>
            </a:extLst>
          </p:cNvPr>
          <p:cNvSpPr>
            <a:spLocks noGrp="1"/>
          </p:cNvSpPr>
          <p:nvPr>
            <p:ph type="title"/>
          </p:nvPr>
        </p:nvSpPr>
        <p:spPr/>
        <p:txBody>
          <a:bodyPr/>
          <a:lstStyle/>
          <a:p>
            <a:r>
              <a:rPr lang="en-HK" altLang="zh-HK" dirty="0"/>
              <a:t>What is next?</a:t>
            </a:r>
            <a:endParaRPr lang="zh-HK" altLang="en-US" dirty="0"/>
          </a:p>
        </p:txBody>
      </p:sp>
      <p:sp>
        <p:nvSpPr>
          <p:cNvPr id="3" name="內容版面配置區 2">
            <a:extLst>
              <a:ext uri="{FF2B5EF4-FFF2-40B4-BE49-F238E27FC236}">
                <a16:creationId xmlns:a16="http://schemas.microsoft.com/office/drawing/2014/main" id="{0A2E05D8-C538-3337-2AD6-7CB920C81404}"/>
              </a:ext>
            </a:extLst>
          </p:cNvPr>
          <p:cNvSpPr>
            <a:spLocks noGrp="1"/>
          </p:cNvSpPr>
          <p:nvPr>
            <p:ph idx="1"/>
          </p:nvPr>
        </p:nvSpPr>
        <p:spPr/>
        <p:txBody>
          <a:bodyPr/>
          <a:lstStyle/>
          <a:p>
            <a:r>
              <a:rPr lang="en-HK" altLang="zh-HK" dirty="0"/>
              <a:t>AI and AR Smart Glasses for environment navigation</a:t>
            </a:r>
            <a:endParaRPr lang="zh-HK" altLang="en-US" dirty="0"/>
          </a:p>
        </p:txBody>
      </p:sp>
      <p:pic>
        <p:nvPicPr>
          <p:cNvPr id="5122" name="Picture 2" descr="A view of an airport concourse through AR glasses showing directions to the gate.">
            <a:extLst>
              <a:ext uri="{FF2B5EF4-FFF2-40B4-BE49-F238E27FC236}">
                <a16:creationId xmlns:a16="http://schemas.microsoft.com/office/drawing/2014/main" id="{0719F0D4-BFF7-FCF1-8EC0-C778FAD5B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2828" y="2456178"/>
            <a:ext cx="526256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pple Vision Pro - Wikipedia">
            <a:extLst>
              <a:ext uri="{FF2B5EF4-FFF2-40B4-BE49-F238E27FC236}">
                <a16:creationId xmlns:a16="http://schemas.microsoft.com/office/drawing/2014/main" id="{BCF7364E-22B8-473E-EDBF-CAFDF146F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091" y="2451538"/>
            <a:ext cx="2571916" cy="343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57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0E83F2-1033-1BEC-C3F9-7B84BD4B66A6}"/>
              </a:ext>
            </a:extLst>
          </p:cNvPr>
          <p:cNvSpPr>
            <a:spLocks noGrp="1"/>
          </p:cNvSpPr>
          <p:nvPr>
            <p:ph type="title"/>
          </p:nvPr>
        </p:nvSpPr>
        <p:spPr/>
        <p:txBody>
          <a:bodyPr/>
          <a:lstStyle/>
          <a:p>
            <a:r>
              <a:rPr lang="en-HK" altLang="zh-HK" dirty="0"/>
              <a:t>Smart glasses functions</a:t>
            </a:r>
            <a:endParaRPr lang="zh-HK" altLang="en-US" dirty="0"/>
          </a:p>
        </p:txBody>
      </p:sp>
      <p:sp>
        <p:nvSpPr>
          <p:cNvPr id="3" name="內容版面配置區 2">
            <a:extLst>
              <a:ext uri="{FF2B5EF4-FFF2-40B4-BE49-F238E27FC236}">
                <a16:creationId xmlns:a16="http://schemas.microsoft.com/office/drawing/2014/main" id="{D781C2DA-B8F2-8B5D-8ECF-76399F88B86C}"/>
              </a:ext>
            </a:extLst>
          </p:cNvPr>
          <p:cNvSpPr>
            <a:spLocks noGrp="1"/>
          </p:cNvSpPr>
          <p:nvPr>
            <p:ph idx="1"/>
          </p:nvPr>
        </p:nvSpPr>
        <p:spPr/>
        <p:txBody>
          <a:bodyPr/>
          <a:lstStyle/>
          <a:p>
            <a:r>
              <a:rPr lang="en-HK" altLang="zh-HK" dirty="0"/>
              <a:t>Augmented Reality (AR) overlays</a:t>
            </a:r>
          </a:p>
          <a:p>
            <a:r>
              <a:rPr lang="en-HK" altLang="zh-HK" dirty="0"/>
              <a:t>Hands-free interaction</a:t>
            </a:r>
          </a:p>
          <a:p>
            <a:r>
              <a:rPr lang="en-HK" altLang="zh-HK" dirty="0"/>
              <a:t>Real-time translation</a:t>
            </a:r>
          </a:p>
          <a:p>
            <a:r>
              <a:rPr lang="en-HK" altLang="zh-HK" dirty="0"/>
              <a:t>Navigation assistance</a:t>
            </a:r>
          </a:p>
          <a:p>
            <a:r>
              <a:rPr lang="en-HK" altLang="zh-HK" dirty="0"/>
              <a:t>Health and fitness tracking</a:t>
            </a:r>
          </a:p>
          <a:p>
            <a:r>
              <a:rPr lang="en-HK" altLang="zh-HK" dirty="0"/>
              <a:t>Notifications and alerts</a:t>
            </a:r>
          </a:p>
          <a:p>
            <a:r>
              <a:rPr lang="en-HK" altLang="zh-HK" dirty="0"/>
              <a:t>Object and voice recognitions</a:t>
            </a:r>
            <a:endParaRPr lang="zh-HK" altLang="en-US" dirty="0"/>
          </a:p>
        </p:txBody>
      </p:sp>
      <p:pic>
        <p:nvPicPr>
          <p:cNvPr id="6146" name="Picture 2" descr="Smartglasses - Wikipedia">
            <a:extLst>
              <a:ext uri="{FF2B5EF4-FFF2-40B4-BE49-F238E27FC236}">
                <a16:creationId xmlns:a16="http://schemas.microsoft.com/office/drawing/2014/main" id="{4100569E-F9B8-7C0D-EC8C-B1A9672D1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295" y="2682154"/>
            <a:ext cx="3969760" cy="264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355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01996C-00D6-F788-BB44-3D481155DC90}"/>
              </a:ext>
            </a:extLst>
          </p:cNvPr>
          <p:cNvSpPr>
            <a:spLocks noGrp="1"/>
          </p:cNvSpPr>
          <p:nvPr>
            <p:ph type="title"/>
          </p:nvPr>
        </p:nvSpPr>
        <p:spPr/>
        <p:txBody>
          <a:bodyPr/>
          <a:lstStyle/>
          <a:p>
            <a:r>
              <a:rPr lang="en-HK" altLang="zh-HK" dirty="0"/>
              <a:t>A pilot project of smart glasses for blind people</a:t>
            </a:r>
            <a:endParaRPr lang="zh-HK" altLang="en-US" dirty="0"/>
          </a:p>
        </p:txBody>
      </p:sp>
      <p:sp>
        <p:nvSpPr>
          <p:cNvPr id="3" name="內容版面配置區 2">
            <a:extLst>
              <a:ext uri="{FF2B5EF4-FFF2-40B4-BE49-F238E27FC236}">
                <a16:creationId xmlns:a16="http://schemas.microsoft.com/office/drawing/2014/main" id="{18A1A89D-6EB0-5A26-75C1-62E1408DA15E}"/>
              </a:ext>
            </a:extLst>
          </p:cNvPr>
          <p:cNvSpPr>
            <a:spLocks noGrp="1"/>
          </p:cNvSpPr>
          <p:nvPr>
            <p:ph idx="1"/>
          </p:nvPr>
        </p:nvSpPr>
        <p:spPr/>
        <p:txBody>
          <a:bodyPr/>
          <a:lstStyle/>
          <a:p>
            <a:r>
              <a:rPr lang="en-HK" altLang="zh-HK" dirty="0"/>
              <a:t>Smart-glass-for-blind-people-using-raspberry-pi</a:t>
            </a:r>
          </a:p>
          <a:p>
            <a:pPr lvl="1"/>
            <a:r>
              <a:rPr lang="en-HK" altLang="zh-HK" dirty="0">
                <a:hlinkClick r:id="rId2"/>
              </a:rPr>
              <a:t>https://github.com/pro3088/Smart-glass-for-blind-people-using-raspberry-pi</a:t>
            </a:r>
            <a:r>
              <a:rPr lang="en-HK" altLang="zh-HK" dirty="0"/>
              <a:t> </a:t>
            </a:r>
            <a:endParaRPr lang="zh-HK" altLang="en-US" dirty="0"/>
          </a:p>
        </p:txBody>
      </p:sp>
      <p:pic>
        <p:nvPicPr>
          <p:cNvPr id="7170" name="Picture 2" descr="image">
            <a:extLst>
              <a:ext uri="{FF2B5EF4-FFF2-40B4-BE49-F238E27FC236}">
                <a16:creationId xmlns:a16="http://schemas.microsoft.com/office/drawing/2014/main" id="{5FEF8FF1-F64A-F93E-B1DD-BF2D7D372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78" y="3096492"/>
            <a:ext cx="3876644" cy="291681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a:extLst>
              <a:ext uri="{FF2B5EF4-FFF2-40B4-BE49-F238E27FC236}">
                <a16:creationId xmlns:a16="http://schemas.microsoft.com/office/drawing/2014/main" id="{AA5AC80A-1CE7-50AC-77E7-5DE44BF04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096492"/>
            <a:ext cx="4910362" cy="280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048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F9BE7C-9C7B-4CB0-8F95-F97FE32C5112}"/>
              </a:ext>
            </a:extLst>
          </p:cNvPr>
          <p:cNvSpPr>
            <a:spLocks noGrp="1"/>
          </p:cNvSpPr>
          <p:nvPr>
            <p:ph type="title"/>
          </p:nvPr>
        </p:nvSpPr>
        <p:spPr/>
        <p:txBody>
          <a:bodyPr/>
          <a:lstStyle/>
          <a:p>
            <a:r>
              <a:rPr lang="en-US" altLang="zh-HK" dirty="0"/>
              <a:t>Summary</a:t>
            </a:r>
            <a:endParaRPr lang="zh-HK" altLang="en-US" dirty="0"/>
          </a:p>
        </p:txBody>
      </p:sp>
      <p:sp>
        <p:nvSpPr>
          <p:cNvPr id="3" name="內容版面配置區 2">
            <a:extLst>
              <a:ext uri="{FF2B5EF4-FFF2-40B4-BE49-F238E27FC236}">
                <a16:creationId xmlns:a16="http://schemas.microsoft.com/office/drawing/2014/main" id="{244A614D-462A-4438-B697-031D8222058D}"/>
              </a:ext>
            </a:extLst>
          </p:cNvPr>
          <p:cNvSpPr>
            <a:spLocks noGrp="1"/>
          </p:cNvSpPr>
          <p:nvPr>
            <p:ph idx="1"/>
          </p:nvPr>
        </p:nvSpPr>
        <p:spPr/>
        <p:txBody>
          <a:bodyPr/>
          <a:lstStyle/>
          <a:p>
            <a:r>
              <a:rPr lang="en-HK" altLang="zh-HK" dirty="0"/>
              <a:t>Introduction to engineering development</a:t>
            </a:r>
          </a:p>
          <a:p>
            <a:r>
              <a:rPr lang="en-HK" altLang="zh-HK" dirty="0"/>
              <a:t>The social impact of engineering</a:t>
            </a:r>
          </a:p>
          <a:p>
            <a:r>
              <a:rPr lang="en-HK" altLang="zh-HK" dirty="0"/>
              <a:t>Case study</a:t>
            </a:r>
          </a:p>
          <a:p>
            <a:endParaRPr lang="en-US" altLang="zh-HK" dirty="0"/>
          </a:p>
        </p:txBody>
      </p:sp>
    </p:spTree>
    <p:extLst>
      <p:ext uri="{BB962C8B-B14F-4D97-AF65-F5344CB8AC3E}">
        <p14:creationId xmlns:p14="http://schemas.microsoft.com/office/powerpoint/2010/main" val="4006790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C0B0CE-25F2-153E-9AD2-B422EF8230E7}"/>
              </a:ext>
            </a:extLst>
          </p:cNvPr>
          <p:cNvSpPr>
            <a:spLocks noGrp="1"/>
          </p:cNvSpPr>
          <p:nvPr>
            <p:ph type="title"/>
          </p:nvPr>
        </p:nvSpPr>
        <p:spPr/>
        <p:txBody>
          <a:bodyPr/>
          <a:lstStyle/>
          <a:p>
            <a:r>
              <a:rPr lang="en-US" altLang="zh-HK" sz="4400" dirty="0">
                <a:ea typeface="新細明體" pitchFamily="18" charset="-120"/>
              </a:rPr>
              <a:t>Introduction to Engineer Development in Hong Kong</a:t>
            </a:r>
            <a:endParaRPr lang="zh-HK" altLang="en-US" dirty="0"/>
          </a:p>
        </p:txBody>
      </p:sp>
      <p:sp>
        <p:nvSpPr>
          <p:cNvPr id="3" name="內容版面配置區 2">
            <a:extLst>
              <a:ext uri="{FF2B5EF4-FFF2-40B4-BE49-F238E27FC236}">
                <a16:creationId xmlns:a16="http://schemas.microsoft.com/office/drawing/2014/main" id="{E8D28ECB-80F1-6214-C07D-F78FC00D67AF}"/>
              </a:ext>
            </a:extLst>
          </p:cNvPr>
          <p:cNvSpPr>
            <a:spLocks noGrp="1"/>
          </p:cNvSpPr>
          <p:nvPr>
            <p:ph idx="1"/>
          </p:nvPr>
        </p:nvSpPr>
        <p:spPr/>
        <p:txBody>
          <a:bodyPr/>
          <a:lstStyle/>
          <a:p>
            <a:pPr marL="0" indent="0">
              <a:buFontTx/>
              <a:buNone/>
              <a:defRPr/>
            </a:pPr>
            <a:r>
              <a:rPr lang="en-US" altLang="zh-HK" sz="3200" dirty="0"/>
              <a:t>Professional Engineer</a:t>
            </a:r>
          </a:p>
          <a:p>
            <a:pPr eaLnBrk="1" hangingPunct="1">
              <a:defRPr/>
            </a:pPr>
            <a:r>
              <a:rPr lang="en-US" altLang="zh-TW" dirty="0">
                <a:ea typeface="新細明體" pitchFamily="18" charset="-120"/>
              </a:rPr>
              <a:t>Licensed</a:t>
            </a:r>
          </a:p>
          <a:p>
            <a:pPr eaLnBrk="1" hangingPunct="1">
              <a:defRPr/>
            </a:pPr>
            <a:r>
              <a:rPr lang="en-US" altLang="zh-TW" dirty="0">
                <a:ea typeface="新細明體" pitchFamily="18" charset="-120"/>
              </a:rPr>
              <a:t>Accountable for their work</a:t>
            </a:r>
          </a:p>
          <a:p>
            <a:pPr eaLnBrk="1" hangingPunct="1">
              <a:defRPr/>
            </a:pPr>
            <a:r>
              <a:rPr lang="en-US" altLang="zh-TW" dirty="0">
                <a:ea typeface="新細明體" pitchFamily="18" charset="-120"/>
              </a:rPr>
              <a:t>Subscribe to a strict code of ethics and practice standard</a:t>
            </a:r>
          </a:p>
          <a:p>
            <a:pPr eaLnBrk="1" hangingPunct="1">
              <a:defRPr/>
            </a:pPr>
            <a:r>
              <a:rPr lang="en-US" altLang="zh-TW" dirty="0">
                <a:ea typeface="新細明體" pitchFamily="18" charset="-120"/>
              </a:rPr>
              <a:t>Their duty is to serve and protect the public welfare where engineering is concerned</a:t>
            </a:r>
          </a:p>
          <a:p>
            <a:pPr eaLnBrk="1" hangingPunct="1">
              <a:defRPr/>
            </a:pPr>
            <a:r>
              <a:rPr lang="en-US" altLang="zh-TW" dirty="0">
                <a:ea typeface="新細明體" pitchFamily="18" charset="-120"/>
              </a:rPr>
              <a:t>The practice is regulated by professional association</a:t>
            </a:r>
            <a:endParaRPr lang="zh-HK" altLang="en-US" dirty="0"/>
          </a:p>
        </p:txBody>
      </p:sp>
      <p:pic>
        <p:nvPicPr>
          <p:cNvPr id="1026" name="Picture 2" descr="BEng (Hons) in Building Services Engineering - Programmes - Department of  Construction Technology and Engineering - Faculty of Science and Technology  - Faculties and School - THEi - Technological and Higher Education  Institute of Hong Kong">
            <a:extLst>
              <a:ext uri="{FF2B5EF4-FFF2-40B4-BE49-F238E27FC236}">
                <a16:creationId xmlns:a16="http://schemas.microsoft.com/office/drawing/2014/main" id="{01E1360D-CDC9-0011-D2BD-1B7F3D87C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103" y="1442633"/>
            <a:ext cx="4576697" cy="198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716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BD7E6AE-D33E-438C-8DB6-B9554068AB3F}"/>
              </a:ext>
            </a:extLst>
          </p:cNvPr>
          <p:cNvSpPr>
            <a:spLocks noGrp="1"/>
          </p:cNvSpPr>
          <p:nvPr>
            <p:ph type="ctrTitle"/>
          </p:nvPr>
        </p:nvSpPr>
        <p:spPr/>
        <p:txBody>
          <a:bodyPr/>
          <a:lstStyle/>
          <a:p>
            <a:r>
              <a:rPr lang="en-US" altLang="zh-HK" dirty="0"/>
              <a:t>Thank you…</a:t>
            </a:r>
            <a:endParaRPr lang="zh-HK" altLang="en-US" dirty="0"/>
          </a:p>
        </p:txBody>
      </p:sp>
      <p:sp>
        <p:nvSpPr>
          <p:cNvPr id="5" name="副標題 4">
            <a:extLst>
              <a:ext uri="{FF2B5EF4-FFF2-40B4-BE49-F238E27FC236}">
                <a16:creationId xmlns:a16="http://schemas.microsoft.com/office/drawing/2014/main" id="{349133C6-9CCE-424E-AC44-DA079F8345E3}"/>
              </a:ext>
            </a:extLst>
          </p:cNvPr>
          <p:cNvSpPr>
            <a:spLocks noGrp="1"/>
          </p:cNvSpPr>
          <p:nvPr>
            <p:ph type="subTitle" idx="1"/>
          </p:nvPr>
        </p:nvSpPr>
        <p:spPr/>
        <p:txBody>
          <a:bodyPr/>
          <a:lstStyle/>
          <a:p>
            <a:r>
              <a:rPr lang="en-US" altLang="zh-HK" dirty="0"/>
              <a:t>Through these 3-day seminars, hope that you can enjoy them, know the ways to move forwards and prepare yourselves for future challenges!</a:t>
            </a:r>
            <a:endParaRPr lang="zh-HK" altLang="en-US" dirty="0"/>
          </a:p>
        </p:txBody>
      </p:sp>
    </p:spTree>
    <p:extLst>
      <p:ext uri="{BB962C8B-B14F-4D97-AF65-F5344CB8AC3E}">
        <p14:creationId xmlns:p14="http://schemas.microsoft.com/office/powerpoint/2010/main" val="2097027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C0B0CE-25F2-153E-9AD2-B422EF8230E7}"/>
              </a:ext>
            </a:extLst>
          </p:cNvPr>
          <p:cNvSpPr>
            <a:spLocks noGrp="1"/>
          </p:cNvSpPr>
          <p:nvPr>
            <p:ph type="title"/>
          </p:nvPr>
        </p:nvSpPr>
        <p:spPr/>
        <p:txBody>
          <a:bodyPr/>
          <a:lstStyle/>
          <a:p>
            <a:r>
              <a:rPr lang="en-US" altLang="zh-HK" sz="4400" dirty="0">
                <a:ea typeface="新細明體" pitchFamily="18" charset="-120"/>
              </a:rPr>
              <a:t>Introduction to Engineer Development in Hong Kong</a:t>
            </a:r>
            <a:endParaRPr lang="zh-HK" altLang="en-US" dirty="0"/>
          </a:p>
        </p:txBody>
      </p:sp>
      <p:sp>
        <p:nvSpPr>
          <p:cNvPr id="3" name="內容版面配置區 2">
            <a:extLst>
              <a:ext uri="{FF2B5EF4-FFF2-40B4-BE49-F238E27FC236}">
                <a16:creationId xmlns:a16="http://schemas.microsoft.com/office/drawing/2014/main" id="{E8D28ECB-80F1-6214-C07D-F78FC00D67AF}"/>
              </a:ext>
            </a:extLst>
          </p:cNvPr>
          <p:cNvSpPr>
            <a:spLocks noGrp="1"/>
          </p:cNvSpPr>
          <p:nvPr>
            <p:ph idx="1"/>
          </p:nvPr>
        </p:nvSpPr>
        <p:spPr/>
        <p:txBody>
          <a:bodyPr>
            <a:normAutofit fontScale="85000" lnSpcReduction="20000"/>
          </a:bodyPr>
          <a:lstStyle/>
          <a:p>
            <a:pPr marL="0" indent="0">
              <a:buFontTx/>
              <a:buNone/>
              <a:defRPr/>
            </a:pPr>
            <a:r>
              <a:rPr lang="en-US" altLang="zh-TW" sz="3200" dirty="0">
                <a:ea typeface="新細明體" pitchFamily="18" charset="-120"/>
              </a:rPr>
              <a:t>Hong Kong Institution of Engineers (HKIE)</a:t>
            </a:r>
          </a:p>
          <a:p>
            <a:pPr>
              <a:defRPr/>
            </a:pPr>
            <a:r>
              <a:rPr lang="en-US" altLang="zh-TW" sz="2800" dirty="0">
                <a:ea typeface="新細明體" pitchFamily="18" charset="-120"/>
                <a:hlinkClick r:id="rId2"/>
              </a:rPr>
              <a:t>www.hkie.org.hk</a:t>
            </a:r>
            <a:endParaRPr lang="en-US" altLang="zh-TW" sz="2800" dirty="0">
              <a:ea typeface="新細明體" pitchFamily="18" charset="-120"/>
            </a:endParaRPr>
          </a:p>
          <a:p>
            <a:pPr eaLnBrk="1" hangingPunct="1">
              <a:lnSpc>
                <a:spcPct val="90000"/>
              </a:lnSpc>
              <a:defRPr/>
            </a:pPr>
            <a:endParaRPr lang="en-US" altLang="zh-TW" sz="2800" dirty="0">
              <a:ea typeface="新細明體" pitchFamily="18" charset="-120"/>
            </a:endParaRPr>
          </a:p>
          <a:p>
            <a:pPr algn="just" eaLnBrk="1" hangingPunct="1">
              <a:lnSpc>
                <a:spcPct val="90000"/>
              </a:lnSpc>
              <a:defRPr/>
            </a:pPr>
            <a:r>
              <a:rPr lang="en-US" altLang="zh-TW" sz="2800" dirty="0">
                <a:ea typeface="新細明體" pitchFamily="18" charset="-120"/>
              </a:rPr>
              <a:t>In 1982, the Hong Kong Government's decision to </a:t>
            </a:r>
            <a:r>
              <a:rPr lang="en-US" altLang="zh-TW" sz="2800" dirty="0" err="1">
                <a:ea typeface="新細明體" pitchFamily="18" charset="-120"/>
              </a:rPr>
              <a:t>recognise</a:t>
            </a:r>
            <a:r>
              <a:rPr lang="en-US" altLang="zh-TW" sz="2800" dirty="0">
                <a:ea typeface="新細明體" pitchFamily="18" charset="-120"/>
              </a:rPr>
              <a:t> Corporate Members of the HKIE for civil service. Membership in the HKIE is now the primary qualification for employment as a professional engineer in Hong Kong. </a:t>
            </a:r>
          </a:p>
          <a:p>
            <a:pPr algn="just" eaLnBrk="1" hangingPunct="1">
              <a:lnSpc>
                <a:spcPct val="90000"/>
              </a:lnSpc>
              <a:defRPr/>
            </a:pPr>
            <a:r>
              <a:rPr lang="en-US" altLang="zh-TW" sz="2800" dirty="0">
                <a:ea typeface="新細明體" pitchFamily="18" charset="-120"/>
              </a:rPr>
              <a:t>In June 1995, the HKIE joined the Washington Accord as one of the signatories. The engineering </a:t>
            </a:r>
            <a:r>
              <a:rPr lang="en-US" altLang="zh-TW" sz="2800" b="1" dirty="0">
                <a:ea typeface="新細明體" pitchFamily="18" charset="-120"/>
              </a:rPr>
              <a:t>degrees</a:t>
            </a:r>
            <a:r>
              <a:rPr lang="en-US" altLang="zh-TW" sz="2800" dirty="0">
                <a:ea typeface="新細明體" pitchFamily="18" charset="-120"/>
              </a:rPr>
              <a:t> accredited by the HKIE are </a:t>
            </a:r>
            <a:r>
              <a:rPr lang="en-US" altLang="zh-TW" sz="2800" dirty="0" err="1">
                <a:ea typeface="新細明體" pitchFamily="18" charset="-120"/>
              </a:rPr>
              <a:t>recognised</a:t>
            </a:r>
            <a:r>
              <a:rPr lang="en-US" altLang="zh-TW" sz="2800" dirty="0">
                <a:ea typeface="新細明體" pitchFamily="18" charset="-120"/>
              </a:rPr>
              <a:t> by all other signatories including Australia, Canada, Ireland, New Zealand, South Africa, the United Kingdom and the United States.</a:t>
            </a:r>
          </a:p>
          <a:p>
            <a:pPr algn="just" eaLnBrk="1" hangingPunct="1">
              <a:lnSpc>
                <a:spcPct val="90000"/>
              </a:lnSpc>
              <a:defRPr/>
            </a:pPr>
            <a:r>
              <a:rPr lang="en-US" altLang="zh-TW" sz="2800" dirty="0">
                <a:ea typeface="新細明體" pitchFamily="18" charset="-120"/>
              </a:rPr>
              <a:t>The Institution assesses and provides accreditation of Hong Kong's </a:t>
            </a:r>
            <a:r>
              <a:rPr lang="en-US" altLang="zh-TW" sz="2800" b="1" dirty="0">
                <a:ea typeface="新細明體" pitchFamily="18" charset="-120"/>
              </a:rPr>
              <a:t>engineering degrees</a:t>
            </a:r>
            <a:r>
              <a:rPr lang="en-US" altLang="zh-TW" sz="2800" dirty="0">
                <a:ea typeface="新細明體" pitchFamily="18" charset="-120"/>
              </a:rPr>
              <a:t> and </a:t>
            </a:r>
            <a:r>
              <a:rPr lang="en-US" altLang="zh-TW" sz="2800" b="1" dirty="0">
                <a:ea typeface="新細明體" pitchFamily="18" charset="-120"/>
              </a:rPr>
              <a:t>sub-degrees</a:t>
            </a:r>
            <a:r>
              <a:rPr lang="en-US" altLang="zh-TW" sz="2800" dirty="0">
                <a:ea typeface="新細明體" pitchFamily="18" charset="-120"/>
              </a:rPr>
              <a:t> for suitability for educating professional and technician engineers. </a:t>
            </a:r>
          </a:p>
        </p:txBody>
      </p:sp>
      <p:pic>
        <p:nvPicPr>
          <p:cNvPr id="4" name="Picture 5" descr="logo_hkie">
            <a:extLst>
              <a:ext uri="{FF2B5EF4-FFF2-40B4-BE49-F238E27FC236}">
                <a16:creationId xmlns:a16="http://schemas.microsoft.com/office/drawing/2014/main" id="{48A6AA93-905C-60D7-84E3-12F761FCE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520" y="1690688"/>
            <a:ext cx="27432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177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C0B0CE-25F2-153E-9AD2-B422EF8230E7}"/>
              </a:ext>
            </a:extLst>
          </p:cNvPr>
          <p:cNvSpPr>
            <a:spLocks noGrp="1"/>
          </p:cNvSpPr>
          <p:nvPr>
            <p:ph type="title"/>
          </p:nvPr>
        </p:nvSpPr>
        <p:spPr/>
        <p:txBody>
          <a:bodyPr/>
          <a:lstStyle/>
          <a:p>
            <a:r>
              <a:rPr lang="en-US" altLang="zh-HK" sz="4400" dirty="0">
                <a:ea typeface="新細明體" pitchFamily="18" charset="-120"/>
              </a:rPr>
              <a:t>Introduction to Engineer Development in Hong Kong</a:t>
            </a:r>
            <a:endParaRPr lang="zh-HK" altLang="en-US" dirty="0"/>
          </a:p>
        </p:txBody>
      </p:sp>
      <p:sp>
        <p:nvSpPr>
          <p:cNvPr id="3" name="內容版面配置區 2">
            <a:extLst>
              <a:ext uri="{FF2B5EF4-FFF2-40B4-BE49-F238E27FC236}">
                <a16:creationId xmlns:a16="http://schemas.microsoft.com/office/drawing/2014/main" id="{E8D28ECB-80F1-6214-C07D-F78FC00D67AF}"/>
              </a:ext>
            </a:extLst>
          </p:cNvPr>
          <p:cNvSpPr>
            <a:spLocks noGrp="1"/>
          </p:cNvSpPr>
          <p:nvPr>
            <p:ph idx="1"/>
          </p:nvPr>
        </p:nvSpPr>
        <p:spPr/>
        <p:txBody>
          <a:bodyPr/>
          <a:lstStyle/>
          <a:p>
            <a:pPr marL="0" indent="0">
              <a:buFontTx/>
              <a:buNone/>
              <a:defRPr/>
            </a:pPr>
            <a:r>
              <a:rPr lang="en-US" altLang="zh-TW" sz="3200" dirty="0">
                <a:ea typeface="新細明體" pitchFamily="18" charset="-120"/>
              </a:rPr>
              <a:t>Division of HKIE</a:t>
            </a:r>
          </a:p>
        </p:txBody>
      </p:sp>
      <p:sp>
        <p:nvSpPr>
          <p:cNvPr id="4" name="Rectangle 3">
            <a:extLst>
              <a:ext uri="{FF2B5EF4-FFF2-40B4-BE49-F238E27FC236}">
                <a16:creationId xmlns:a16="http://schemas.microsoft.com/office/drawing/2014/main" id="{A98DE419-B077-115D-B3FA-D7E87C1B3622}"/>
              </a:ext>
            </a:extLst>
          </p:cNvPr>
          <p:cNvSpPr txBox="1">
            <a:spLocks noChangeArrowheads="1"/>
          </p:cNvSpPr>
          <p:nvPr/>
        </p:nvSpPr>
        <p:spPr bwMode="auto">
          <a:xfrm>
            <a:off x="2194560" y="2345055"/>
            <a:ext cx="4046538"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90000"/>
              </a:lnSpc>
              <a:defRPr/>
            </a:pPr>
            <a:r>
              <a:rPr lang="en-US" altLang="zh-TW" sz="2000" kern="0" dirty="0">
                <a:ea typeface="新細明體" pitchFamily="18" charset="-120"/>
              </a:rPr>
              <a:t>Biomedical Division</a:t>
            </a:r>
          </a:p>
          <a:p>
            <a:pPr eaLnBrk="1" hangingPunct="1">
              <a:lnSpc>
                <a:spcPct val="90000"/>
              </a:lnSpc>
              <a:defRPr/>
            </a:pPr>
            <a:r>
              <a:rPr lang="en-US" altLang="zh-TW" sz="2000" kern="0" dirty="0">
                <a:ea typeface="新細明體" pitchFamily="18" charset="-120"/>
              </a:rPr>
              <a:t>Building Division</a:t>
            </a:r>
          </a:p>
          <a:p>
            <a:pPr eaLnBrk="1" hangingPunct="1">
              <a:lnSpc>
                <a:spcPct val="90000"/>
              </a:lnSpc>
              <a:defRPr/>
            </a:pPr>
            <a:r>
              <a:rPr lang="en-US" altLang="zh-TW" sz="2000" kern="0" dirty="0">
                <a:ea typeface="新細明體" pitchFamily="18" charset="-120"/>
              </a:rPr>
              <a:t>Building Services Division</a:t>
            </a:r>
          </a:p>
          <a:p>
            <a:pPr eaLnBrk="1" hangingPunct="1">
              <a:lnSpc>
                <a:spcPct val="90000"/>
              </a:lnSpc>
              <a:defRPr/>
            </a:pPr>
            <a:r>
              <a:rPr lang="en-US" altLang="zh-TW" sz="2000" kern="0" dirty="0">
                <a:ea typeface="新細明體" pitchFamily="18" charset="-120"/>
              </a:rPr>
              <a:t>Civil Division </a:t>
            </a:r>
          </a:p>
          <a:p>
            <a:pPr eaLnBrk="1" hangingPunct="1">
              <a:lnSpc>
                <a:spcPct val="90000"/>
              </a:lnSpc>
              <a:defRPr/>
            </a:pPr>
            <a:r>
              <a:rPr lang="en-US" altLang="zh-TW" sz="2000" kern="0" dirty="0">
                <a:ea typeface="新細明體" pitchFamily="18" charset="-120"/>
              </a:rPr>
              <a:t>Control, Automation &amp; Instrumentation Division</a:t>
            </a:r>
          </a:p>
          <a:p>
            <a:pPr eaLnBrk="1" hangingPunct="1">
              <a:lnSpc>
                <a:spcPct val="90000"/>
              </a:lnSpc>
              <a:defRPr/>
            </a:pPr>
            <a:r>
              <a:rPr lang="en-US" altLang="zh-TW" sz="2000" kern="0" dirty="0">
                <a:ea typeface="新細明體" pitchFamily="18" charset="-120"/>
              </a:rPr>
              <a:t>Electrical Division</a:t>
            </a:r>
          </a:p>
          <a:p>
            <a:pPr eaLnBrk="1" hangingPunct="1">
              <a:lnSpc>
                <a:spcPct val="90000"/>
              </a:lnSpc>
              <a:defRPr/>
            </a:pPr>
            <a:r>
              <a:rPr lang="en-US" altLang="zh-TW" sz="2000" kern="0" dirty="0">
                <a:ea typeface="新細明體" pitchFamily="18" charset="-120"/>
              </a:rPr>
              <a:t>Electronics Division</a:t>
            </a:r>
          </a:p>
          <a:p>
            <a:pPr eaLnBrk="1" hangingPunct="1">
              <a:lnSpc>
                <a:spcPct val="90000"/>
              </a:lnSpc>
              <a:defRPr/>
            </a:pPr>
            <a:r>
              <a:rPr lang="en-US" altLang="zh-TW" sz="2000" kern="0" dirty="0">
                <a:ea typeface="新細明體" pitchFamily="18" charset="-120"/>
              </a:rPr>
              <a:t>Environmental Division</a:t>
            </a:r>
          </a:p>
          <a:p>
            <a:pPr eaLnBrk="1" hangingPunct="1">
              <a:lnSpc>
                <a:spcPct val="90000"/>
              </a:lnSpc>
              <a:defRPr/>
            </a:pPr>
            <a:r>
              <a:rPr lang="en-US" altLang="zh-TW" sz="2000" kern="0" dirty="0">
                <a:ea typeface="新細明體" pitchFamily="18" charset="-120"/>
              </a:rPr>
              <a:t>Gas &amp; Energy Division</a:t>
            </a:r>
          </a:p>
          <a:p>
            <a:pPr eaLnBrk="1" hangingPunct="1">
              <a:lnSpc>
                <a:spcPct val="90000"/>
              </a:lnSpc>
              <a:defRPr/>
            </a:pPr>
            <a:r>
              <a:rPr lang="en-US" altLang="zh-TW" sz="2000" kern="0" dirty="0">
                <a:ea typeface="新細明體" pitchFamily="18" charset="-120"/>
              </a:rPr>
              <a:t>Fire Division</a:t>
            </a:r>
          </a:p>
          <a:p>
            <a:pPr eaLnBrk="1" hangingPunct="1">
              <a:lnSpc>
                <a:spcPct val="90000"/>
              </a:lnSpc>
              <a:defRPr/>
            </a:pPr>
            <a:r>
              <a:rPr lang="en-US" altLang="zh-TW" sz="2000" kern="0" dirty="0">
                <a:ea typeface="新細明體" pitchFamily="18" charset="-120"/>
              </a:rPr>
              <a:t>Aircraft Division</a:t>
            </a:r>
          </a:p>
        </p:txBody>
      </p:sp>
      <p:sp>
        <p:nvSpPr>
          <p:cNvPr id="5" name="Rectangle 4">
            <a:extLst>
              <a:ext uri="{FF2B5EF4-FFF2-40B4-BE49-F238E27FC236}">
                <a16:creationId xmlns:a16="http://schemas.microsoft.com/office/drawing/2014/main" id="{1E91121F-5C22-D3D6-9EF7-64DF0A645DE4}"/>
              </a:ext>
            </a:extLst>
          </p:cNvPr>
          <p:cNvSpPr txBox="1">
            <a:spLocks noChangeArrowheads="1"/>
          </p:cNvSpPr>
          <p:nvPr/>
        </p:nvSpPr>
        <p:spPr>
          <a:xfrm>
            <a:off x="6377623" y="2345055"/>
            <a:ext cx="4046537" cy="4619625"/>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90000"/>
              </a:lnSpc>
              <a:defRPr/>
            </a:pPr>
            <a:r>
              <a:rPr lang="en-US" altLang="zh-TW" sz="2000" kern="0" dirty="0">
                <a:ea typeface="新細明體" pitchFamily="18" charset="-120"/>
              </a:rPr>
              <a:t>Geotechnical Division</a:t>
            </a:r>
          </a:p>
          <a:p>
            <a:pPr eaLnBrk="1" hangingPunct="1">
              <a:lnSpc>
                <a:spcPct val="90000"/>
              </a:lnSpc>
              <a:defRPr/>
            </a:pPr>
            <a:r>
              <a:rPr lang="en-US" altLang="zh-TW" sz="2000" kern="0" dirty="0">
                <a:ea typeface="新細明體" pitchFamily="18" charset="-120"/>
              </a:rPr>
              <a:t>Information Technology Division</a:t>
            </a:r>
          </a:p>
          <a:p>
            <a:pPr eaLnBrk="1" hangingPunct="1">
              <a:lnSpc>
                <a:spcPct val="90000"/>
              </a:lnSpc>
              <a:defRPr/>
            </a:pPr>
            <a:r>
              <a:rPr lang="en-US" altLang="zh-TW" sz="2000" kern="0" dirty="0">
                <a:ea typeface="新細明體" pitchFamily="18" charset="-120"/>
              </a:rPr>
              <a:t>Manufacturing &amp; Industrial Division</a:t>
            </a:r>
          </a:p>
          <a:p>
            <a:pPr eaLnBrk="1" hangingPunct="1">
              <a:lnSpc>
                <a:spcPct val="90000"/>
              </a:lnSpc>
              <a:defRPr/>
            </a:pPr>
            <a:r>
              <a:rPr lang="en-US" altLang="zh-TW" sz="2000" kern="0" dirty="0">
                <a:ea typeface="新細明體" pitchFamily="18" charset="-120"/>
              </a:rPr>
              <a:t>Materials Division</a:t>
            </a:r>
          </a:p>
          <a:p>
            <a:pPr eaLnBrk="1" hangingPunct="1">
              <a:lnSpc>
                <a:spcPct val="90000"/>
              </a:lnSpc>
              <a:defRPr/>
            </a:pPr>
            <a:r>
              <a:rPr lang="en-US" altLang="zh-TW" sz="2000" kern="0" dirty="0">
                <a:ea typeface="新細明體" pitchFamily="18" charset="-120"/>
              </a:rPr>
              <a:t>Mechanical, Marine, Naval Architecture &amp; Chemical Division</a:t>
            </a:r>
          </a:p>
          <a:p>
            <a:pPr eaLnBrk="1" hangingPunct="1">
              <a:lnSpc>
                <a:spcPct val="90000"/>
              </a:lnSpc>
              <a:defRPr/>
            </a:pPr>
            <a:r>
              <a:rPr lang="en-US" altLang="zh-TW" sz="2000" kern="0" dirty="0">
                <a:ea typeface="新細明體" pitchFamily="18" charset="-120"/>
              </a:rPr>
              <a:t>Nuclear Division</a:t>
            </a:r>
          </a:p>
          <a:p>
            <a:pPr eaLnBrk="1" hangingPunct="1">
              <a:lnSpc>
                <a:spcPct val="90000"/>
              </a:lnSpc>
              <a:defRPr/>
            </a:pPr>
            <a:r>
              <a:rPr lang="en-US" altLang="zh-TW" sz="2000" kern="0" dirty="0">
                <a:ea typeface="新細明體" pitchFamily="18" charset="-120"/>
              </a:rPr>
              <a:t>Structural Division</a:t>
            </a:r>
          </a:p>
        </p:txBody>
      </p:sp>
    </p:spTree>
    <p:extLst>
      <p:ext uri="{BB962C8B-B14F-4D97-AF65-F5344CB8AC3E}">
        <p14:creationId xmlns:p14="http://schemas.microsoft.com/office/powerpoint/2010/main" val="392553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C0B0CE-25F2-153E-9AD2-B422EF8230E7}"/>
              </a:ext>
            </a:extLst>
          </p:cNvPr>
          <p:cNvSpPr>
            <a:spLocks noGrp="1"/>
          </p:cNvSpPr>
          <p:nvPr>
            <p:ph type="title"/>
          </p:nvPr>
        </p:nvSpPr>
        <p:spPr/>
        <p:txBody>
          <a:bodyPr/>
          <a:lstStyle/>
          <a:p>
            <a:r>
              <a:rPr lang="en-US" altLang="zh-HK" sz="4400" dirty="0">
                <a:ea typeface="新細明體" pitchFamily="18" charset="-120"/>
              </a:rPr>
              <a:t>Introduction to Engineer Development in Hong Kong</a:t>
            </a:r>
            <a:endParaRPr lang="zh-HK" altLang="en-US" dirty="0"/>
          </a:p>
        </p:txBody>
      </p:sp>
      <p:sp>
        <p:nvSpPr>
          <p:cNvPr id="3" name="內容版面配置區 2">
            <a:extLst>
              <a:ext uri="{FF2B5EF4-FFF2-40B4-BE49-F238E27FC236}">
                <a16:creationId xmlns:a16="http://schemas.microsoft.com/office/drawing/2014/main" id="{E8D28ECB-80F1-6214-C07D-F78FC00D67AF}"/>
              </a:ext>
            </a:extLst>
          </p:cNvPr>
          <p:cNvSpPr>
            <a:spLocks noGrp="1"/>
          </p:cNvSpPr>
          <p:nvPr>
            <p:ph idx="1"/>
          </p:nvPr>
        </p:nvSpPr>
        <p:spPr>
          <a:xfrm>
            <a:off x="371272" y="1690688"/>
            <a:ext cx="5724728" cy="4351338"/>
          </a:xfrm>
        </p:spPr>
        <p:txBody>
          <a:bodyPr>
            <a:normAutofit lnSpcReduction="10000"/>
          </a:bodyPr>
          <a:lstStyle/>
          <a:p>
            <a:pPr marL="0" indent="0">
              <a:buFontTx/>
              <a:buNone/>
              <a:defRPr/>
            </a:pPr>
            <a:r>
              <a:rPr lang="en-US" altLang="zh-TW" sz="3200" dirty="0">
                <a:ea typeface="新細明體" pitchFamily="18" charset="-120"/>
              </a:rPr>
              <a:t>Training with HKIE</a:t>
            </a:r>
          </a:p>
          <a:p>
            <a:pPr marL="609600" indent="-609600" eaLnBrk="1" hangingPunct="1">
              <a:lnSpc>
                <a:spcPct val="90000"/>
              </a:lnSpc>
              <a:defRPr/>
            </a:pPr>
            <a:r>
              <a:rPr lang="en-GB" altLang="zh-HK" sz="2000" kern="0" dirty="0">
                <a:solidFill>
                  <a:srgbClr val="FF0000"/>
                </a:solidFill>
              </a:rPr>
              <a:t>Scheme "A" Training</a:t>
            </a:r>
          </a:p>
          <a:p>
            <a:pPr marL="971550" lvl="1" indent="-514350" eaLnBrk="1" hangingPunct="1">
              <a:lnSpc>
                <a:spcPct val="90000"/>
              </a:lnSpc>
              <a:defRPr/>
            </a:pPr>
            <a:r>
              <a:rPr lang="en-GB" altLang="zh-HK" sz="2000" kern="0" dirty="0"/>
              <a:t>Provide registered graduate trainees with opportunity</a:t>
            </a:r>
          </a:p>
          <a:p>
            <a:pPr marL="1352550" lvl="2" indent="-438150" eaLnBrk="1" hangingPunct="1">
              <a:lnSpc>
                <a:spcPct val="90000"/>
              </a:lnSpc>
              <a:defRPr/>
            </a:pPr>
            <a:r>
              <a:rPr lang="en-GB" altLang="zh-HK" sz="1800" kern="0" dirty="0"/>
              <a:t>to achieve the necessary reinforcement of theory with practice and</a:t>
            </a:r>
          </a:p>
          <a:p>
            <a:pPr marL="1352550" lvl="2" indent="-438150" eaLnBrk="1" hangingPunct="1">
              <a:lnSpc>
                <a:spcPct val="90000"/>
              </a:lnSpc>
              <a:defRPr/>
            </a:pPr>
            <a:r>
              <a:rPr lang="en-GB" altLang="zh-HK" sz="1800" kern="0" dirty="0"/>
              <a:t>to develop qualities </a:t>
            </a:r>
            <a:r>
              <a:rPr lang="en-US" altLang="zh-HK" sz="1800" kern="0" dirty="0"/>
              <a:t>required by a Professional Engineer</a:t>
            </a:r>
            <a:endParaRPr lang="en-GB" altLang="zh-HK" sz="2000" kern="0" dirty="0"/>
          </a:p>
          <a:p>
            <a:pPr marL="609600" indent="-609600" eaLnBrk="1" hangingPunct="1">
              <a:lnSpc>
                <a:spcPct val="90000"/>
              </a:lnSpc>
              <a:defRPr/>
            </a:pPr>
            <a:r>
              <a:rPr lang="en-GB" altLang="zh-HK" sz="2000" kern="0" dirty="0"/>
              <a:t>Scheme "A" Training covers:</a:t>
            </a:r>
          </a:p>
          <a:p>
            <a:pPr marL="971550" lvl="1" indent="-514350" eaLnBrk="1" hangingPunct="1">
              <a:lnSpc>
                <a:spcPct val="90000"/>
              </a:lnSpc>
              <a:buFont typeface="Wingdings" pitchFamily="2" charset="2"/>
              <a:buAutoNum type="alphaLcParenR"/>
              <a:defRPr/>
            </a:pPr>
            <a:r>
              <a:rPr lang="en-GB" altLang="zh-HK" sz="2000" kern="0" dirty="0"/>
              <a:t>Technical Competence</a:t>
            </a:r>
          </a:p>
          <a:p>
            <a:pPr marL="971550" lvl="1" indent="-514350" eaLnBrk="1" hangingPunct="1">
              <a:lnSpc>
                <a:spcPct val="90000"/>
              </a:lnSpc>
              <a:buFont typeface="Wingdings" pitchFamily="2" charset="2"/>
              <a:buAutoNum type="alphaLcParenR"/>
              <a:defRPr/>
            </a:pPr>
            <a:r>
              <a:rPr lang="en-GB" altLang="zh-HK" sz="2000" kern="0" dirty="0"/>
              <a:t>Managerial &amp; Leadership Abilities</a:t>
            </a:r>
          </a:p>
          <a:p>
            <a:pPr marL="971550" lvl="1" indent="-514350" eaLnBrk="1" hangingPunct="1">
              <a:lnSpc>
                <a:spcPct val="90000"/>
              </a:lnSpc>
              <a:buFont typeface="Wingdings" pitchFamily="2" charset="2"/>
              <a:buAutoNum type="alphaLcParenR"/>
              <a:defRPr/>
            </a:pPr>
            <a:r>
              <a:rPr lang="en-GB" altLang="zh-HK" sz="2000" kern="0" dirty="0"/>
              <a:t>Business Communication Skills</a:t>
            </a:r>
          </a:p>
          <a:p>
            <a:pPr marL="971550" lvl="1" indent="-514350" eaLnBrk="1" hangingPunct="1">
              <a:lnSpc>
                <a:spcPct val="90000"/>
              </a:lnSpc>
              <a:buFont typeface="Wingdings" pitchFamily="2" charset="2"/>
              <a:buAutoNum type="alphaLcParenR"/>
              <a:defRPr/>
            </a:pPr>
            <a:r>
              <a:rPr lang="en-GB" altLang="zh-HK" sz="2000" kern="0" dirty="0"/>
              <a:t>Ethical &amp; Professional Matters</a:t>
            </a:r>
          </a:p>
          <a:p>
            <a:pPr marL="971550" lvl="1" indent="-514350" eaLnBrk="1" hangingPunct="1">
              <a:lnSpc>
                <a:spcPct val="90000"/>
              </a:lnSpc>
              <a:buFont typeface="Wingdings" pitchFamily="2" charset="2"/>
              <a:buAutoNum type="alphaLcParenR"/>
              <a:defRPr/>
            </a:pPr>
            <a:r>
              <a:rPr lang="en-GB" altLang="zh-HK" sz="2000" kern="0" dirty="0"/>
              <a:t>Social Awareness</a:t>
            </a:r>
            <a:endParaRPr lang="en-US" altLang="zh-TW" sz="3200" dirty="0">
              <a:ea typeface="新細明體" pitchFamily="18" charset="-120"/>
            </a:endParaRPr>
          </a:p>
        </p:txBody>
      </p:sp>
      <p:pic>
        <p:nvPicPr>
          <p:cNvPr id="8" name="圖片 7">
            <a:extLst>
              <a:ext uri="{FF2B5EF4-FFF2-40B4-BE49-F238E27FC236}">
                <a16:creationId xmlns:a16="http://schemas.microsoft.com/office/drawing/2014/main" id="{EE56D776-1146-61FA-3F5A-F206145C6F78}"/>
              </a:ext>
            </a:extLst>
          </p:cNvPr>
          <p:cNvPicPr>
            <a:picLocks noChangeAspect="1"/>
          </p:cNvPicPr>
          <p:nvPr/>
        </p:nvPicPr>
        <p:blipFill>
          <a:blip r:embed="rId2"/>
          <a:stretch>
            <a:fillRect/>
          </a:stretch>
        </p:blipFill>
        <p:spPr>
          <a:xfrm>
            <a:off x="6096000" y="1656641"/>
            <a:ext cx="5727072" cy="4351338"/>
          </a:xfrm>
          <a:prstGeom prst="rect">
            <a:avLst/>
          </a:prstGeom>
        </p:spPr>
      </p:pic>
    </p:spTree>
    <p:extLst>
      <p:ext uri="{BB962C8B-B14F-4D97-AF65-F5344CB8AC3E}">
        <p14:creationId xmlns:p14="http://schemas.microsoft.com/office/powerpoint/2010/main" val="142222717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TotalTime>
  <Words>3405</Words>
  <Application>Microsoft Office PowerPoint</Application>
  <PresentationFormat>寬螢幕</PresentationFormat>
  <Paragraphs>349</Paragraphs>
  <Slides>60</Slides>
  <Notes>0</Notes>
  <HiddenSlides>0</HiddenSlides>
  <MMClips>2</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60</vt:i4>
      </vt:variant>
    </vt:vector>
  </HeadingPairs>
  <TitlesOfParts>
    <vt:vector size="68" baseType="lpstr">
      <vt:lpstr>-apple-system</vt:lpstr>
      <vt:lpstr>新細明體</vt:lpstr>
      <vt:lpstr>Arial</vt:lpstr>
      <vt:lpstr>Calibri</vt:lpstr>
      <vt:lpstr>Calibri Light</vt:lpstr>
      <vt:lpstr>Open Sans</vt:lpstr>
      <vt:lpstr>Wingdings</vt:lpstr>
      <vt:lpstr>Office 佈景主題</vt:lpstr>
      <vt:lpstr>Seminar on AI &amp; Technology Innovation</vt:lpstr>
      <vt:lpstr>Topic</vt:lpstr>
      <vt:lpstr>Lecturer information</vt:lpstr>
      <vt:lpstr>Day 3: Serving the community with Engineering knowledge </vt:lpstr>
      <vt:lpstr>What is Engineering?</vt:lpstr>
      <vt:lpstr>Introduction to Engineer Development in Hong Kong</vt:lpstr>
      <vt:lpstr>Introduction to Engineer Development in Hong Kong</vt:lpstr>
      <vt:lpstr>Introduction to Engineer Development in Hong Kong</vt:lpstr>
      <vt:lpstr>Introduction to Engineer Development in Hong Kong</vt:lpstr>
      <vt:lpstr>Introduction to Engineer Development in Hong Kong</vt:lpstr>
      <vt:lpstr>Introduction to Engineer Development in Hong Kong</vt:lpstr>
      <vt:lpstr>Introduction to Engineer Development in Hong Kong</vt:lpstr>
      <vt:lpstr>Introduction to Engineer Development in China</vt:lpstr>
      <vt:lpstr>The social impact of engineering</vt:lpstr>
      <vt:lpstr>The social impact of engineering</vt:lpstr>
      <vt:lpstr>The social impact of engineering</vt:lpstr>
      <vt:lpstr>The social impact of engineering</vt:lpstr>
      <vt:lpstr>The social impact of engineering</vt:lpstr>
      <vt:lpstr>How Is China Turning Deserts Into Arable Lands?</vt:lpstr>
      <vt:lpstr>Case study: Smart City Development</vt:lpstr>
      <vt:lpstr>Big Data for a Smart City Infrastructure</vt:lpstr>
      <vt:lpstr>Smart City Infrastructure Fundamentals</vt:lpstr>
      <vt:lpstr>Smart City Infrastructure Fundamentals</vt:lpstr>
      <vt:lpstr>Smart City Infrastructure Fundamentals</vt:lpstr>
      <vt:lpstr>Smart City Infrastructure Fundamentals</vt:lpstr>
      <vt:lpstr>Benefits of Smart City Development</vt:lpstr>
      <vt:lpstr>Benefits of Smart City Development</vt:lpstr>
      <vt:lpstr>Benefits of Smart City Development</vt:lpstr>
      <vt:lpstr>Benefits of Smart City Development</vt:lpstr>
      <vt:lpstr>Benefits of Smart City Development</vt:lpstr>
      <vt:lpstr>Key Indicators of a Smart City</vt:lpstr>
      <vt:lpstr>Smart City Technologies</vt:lpstr>
      <vt:lpstr>Smart City Technologies</vt:lpstr>
      <vt:lpstr>Smart City Technologies</vt:lpstr>
      <vt:lpstr>Smart City Technologies</vt:lpstr>
      <vt:lpstr>Smart City Technologies</vt:lpstr>
      <vt:lpstr>Smart City Technologies</vt:lpstr>
      <vt:lpstr>Smart City Technologies</vt:lpstr>
      <vt:lpstr>Smart City Infrastructures : Comparison of Hong Kong to Dhaka (Bangladesh)</vt:lpstr>
      <vt:lpstr>Big Data</vt:lpstr>
      <vt:lpstr>Geographic Information Systems(GIS) in Smart City Infrastructures</vt:lpstr>
      <vt:lpstr>Geographic Information Systems(GIS) in Smart City Infrastructures</vt:lpstr>
      <vt:lpstr>Geographic Information Systems(GIS) in Smart City Infrastructures</vt:lpstr>
      <vt:lpstr>Geographic Information Systems(GIS) in Smart City Infrastructures</vt:lpstr>
      <vt:lpstr>Geographic Information Systems(GIS) in Smart City Infrastructures</vt:lpstr>
      <vt:lpstr>Geographic Information Systems(GIS) in Smart City Infrastructures</vt:lpstr>
      <vt:lpstr>Application: Smart Buildings and the Environment</vt:lpstr>
      <vt:lpstr>Application: Smart Buildings and Commercial Activity</vt:lpstr>
      <vt:lpstr>Application: Smart Buildings and Pedestrian Traffic</vt:lpstr>
      <vt:lpstr>Barrier free navigation</vt:lpstr>
      <vt:lpstr>Barrier free navigation</vt:lpstr>
      <vt:lpstr>Barrier free navigation</vt:lpstr>
      <vt:lpstr>PowerPoint 簡報</vt:lpstr>
      <vt:lpstr>Technology behind</vt:lpstr>
      <vt:lpstr>Demonstration</vt:lpstr>
      <vt:lpstr>What is next?</vt:lpstr>
      <vt:lpstr>Smart glasses functions</vt:lpstr>
      <vt:lpstr>A pilot project of smart glasses for blind people</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Moral hazard Analysis, control &amp; turning point</dc:title>
  <dc:creator>Dr.Liu</dc:creator>
  <cp:lastModifiedBy>James Chau [SEHS]</cp:lastModifiedBy>
  <cp:revision>117</cp:revision>
  <dcterms:created xsi:type="dcterms:W3CDTF">2021-02-05T08:06:00Z</dcterms:created>
  <dcterms:modified xsi:type="dcterms:W3CDTF">2024-07-28T11:26:52Z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